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8" r:id="rId2"/>
    <p:sldId id="260" r:id="rId3"/>
    <p:sldId id="261" r:id="rId4"/>
    <p:sldId id="262" r:id="rId5"/>
    <p:sldId id="259" r:id="rId6"/>
    <p:sldId id="263" r:id="rId7"/>
    <p:sldId id="264" r:id="rId8"/>
    <p:sldId id="266" r:id="rId9"/>
    <p:sldId id="267" r:id="rId10"/>
    <p:sldId id="268" r:id="rId11"/>
    <p:sldId id="270" r:id="rId12"/>
    <p:sldId id="269" r:id="rId13"/>
    <p:sldId id="271" r:id="rId14"/>
    <p:sldId id="272" r:id="rId15"/>
    <p:sldId id="273" r:id="rId16"/>
    <p:sldId id="277" r:id="rId17"/>
    <p:sldId id="280" r:id="rId18"/>
    <p:sldId id="278" r:id="rId19"/>
    <p:sldId id="281" r:id="rId20"/>
    <p:sldId id="279" r:id="rId21"/>
    <p:sldId id="282" r:id="rId22"/>
    <p:sldId id="283" r:id="rId23"/>
    <p:sldId id="284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9FF"/>
    <a:srgbClr val="8CACC5"/>
    <a:srgbClr val="29A7E2"/>
    <a:srgbClr val="70BDD9"/>
    <a:srgbClr val="B3D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187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47A32-1523-4E64-8377-AEC7D5068280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F856CD-D826-4665-82D5-D66E43F69946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1. Нужна ли нам вода? </a:t>
          </a:r>
          <a:endParaRPr lang="en-US">
            <a:solidFill>
              <a:schemeClr val="bg1"/>
            </a:solidFill>
          </a:endParaRPr>
        </a:p>
      </dgm:t>
    </dgm:pt>
    <dgm:pt modelId="{77B95636-EA5D-40DA-A836-DB04480717B4}" type="parTrans" cxnId="{41CF52A6-C4E1-4732-801F-3F36425D1B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A580C7-36B1-41A5-9DFF-0651D8585060}" type="sibTrans" cxnId="{41CF52A6-C4E1-4732-801F-3F36425D1B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A7806E9-D863-4F77-8AB6-67BE8F06FBCE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2. Состояния воды</a:t>
          </a:r>
          <a:endParaRPr lang="en-US">
            <a:solidFill>
              <a:schemeClr val="bg1"/>
            </a:solidFill>
          </a:endParaRPr>
        </a:p>
      </dgm:t>
    </dgm:pt>
    <dgm:pt modelId="{110AC42F-95FC-4F14-9B7B-5D5CF2236D03}" type="parTrans" cxnId="{330ED695-0121-49FC-A46B-C3D39BE894A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AFC307-56D2-42A3-AA70-36A14E769185}" type="sibTrans" cxnId="{330ED695-0121-49FC-A46B-C3D39BE894A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46FE24-1EA3-4521-AF8D-F37ACDFC4ED9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3. Свойства воды</a:t>
          </a:r>
          <a:endParaRPr lang="en-US">
            <a:solidFill>
              <a:schemeClr val="bg1"/>
            </a:solidFill>
          </a:endParaRPr>
        </a:p>
      </dgm:t>
    </dgm:pt>
    <dgm:pt modelId="{74FCDC17-C124-43A1-8D3B-18D183FF5253}" type="parTrans" cxnId="{BEBA5D2A-5813-4A99-ACAA-2A4343F88A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B1CA1-B128-49DB-B883-C068020550E4}" type="sibTrans" cxnId="{BEBA5D2A-5813-4A99-ACAA-2A4343F88A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E442E3-FB74-420D-8224-9D41E7CFE0D7}" type="pres">
      <dgm:prSet presAssocID="{B3547A32-1523-4E64-8377-AEC7D5068280}" presName="linear" presStyleCnt="0">
        <dgm:presLayoutVars>
          <dgm:animLvl val="lvl"/>
          <dgm:resizeHandles val="exact"/>
        </dgm:presLayoutVars>
      </dgm:prSet>
      <dgm:spPr/>
    </dgm:pt>
    <dgm:pt modelId="{D8717C64-8C2A-49DD-8B5A-BF14CEDEFB6C}" type="pres">
      <dgm:prSet presAssocID="{A1F856CD-D826-4665-82D5-D66E43F699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9BD38D0-8343-4AD1-9E1C-C85624F6B3B6}" type="pres">
      <dgm:prSet presAssocID="{CCA580C7-36B1-41A5-9DFF-0651D8585060}" presName="spacer" presStyleCnt="0"/>
      <dgm:spPr/>
    </dgm:pt>
    <dgm:pt modelId="{1EF2F105-DECA-4B54-BB14-987C5FBD8BE4}" type="pres">
      <dgm:prSet presAssocID="{7A7806E9-D863-4F77-8AB6-67BE8F06FB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D147843-78CF-4B96-9590-6264CCBB6D9C}" type="pres">
      <dgm:prSet presAssocID="{DEAFC307-56D2-42A3-AA70-36A14E769185}" presName="spacer" presStyleCnt="0"/>
      <dgm:spPr/>
    </dgm:pt>
    <dgm:pt modelId="{90A84226-1D47-45FE-A33D-BA921C8D962B}" type="pres">
      <dgm:prSet presAssocID="{A546FE24-1EA3-4521-AF8D-F37ACDFC4ED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EBA5D2A-5813-4A99-ACAA-2A4343F88A3A}" srcId="{B3547A32-1523-4E64-8377-AEC7D5068280}" destId="{A546FE24-1EA3-4521-AF8D-F37ACDFC4ED9}" srcOrd="2" destOrd="0" parTransId="{74FCDC17-C124-43A1-8D3B-18D183FF5253}" sibTransId="{2BEB1CA1-B128-49DB-B883-C068020550E4}"/>
    <dgm:cxn modelId="{2995B439-CE96-473D-A3F0-ADE2BA5369BD}" type="presOf" srcId="{7A7806E9-D863-4F77-8AB6-67BE8F06FBCE}" destId="{1EF2F105-DECA-4B54-BB14-987C5FBD8BE4}" srcOrd="0" destOrd="0" presId="urn:microsoft.com/office/officeart/2005/8/layout/vList2"/>
    <dgm:cxn modelId="{D594D863-203E-41E8-8749-9FDFF834454C}" type="presOf" srcId="{A546FE24-1EA3-4521-AF8D-F37ACDFC4ED9}" destId="{90A84226-1D47-45FE-A33D-BA921C8D962B}" srcOrd="0" destOrd="0" presId="urn:microsoft.com/office/officeart/2005/8/layout/vList2"/>
    <dgm:cxn modelId="{330ED695-0121-49FC-A46B-C3D39BE894A5}" srcId="{B3547A32-1523-4E64-8377-AEC7D5068280}" destId="{7A7806E9-D863-4F77-8AB6-67BE8F06FBCE}" srcOrd="1" destOrd="0" parTransId="{110AC42F-95FC-4F14-9B7B-5D5CF2236D03}" sibTransId="{DEAFC307-56D2-42A3-AA70-36A14E769185}"/>
    <dgm:cxn modelId="{41CF52A6-C4E1-4732-801F-3F36425D1B6B}" srcId="{B3547A32-1523-4E64-8377-AEC7D5068280}" destId="{A1F856CD-D826-4665-82D5-D66E43F69946}" srcOrd="0" destOrd="0" parTransId="{77B95636-EA5D-40DA-A836-DB04480717B4}" sibTransId="{CCA580C7-36B1-41A5-9DFF-0651D8585060}"/>
    <dgm:cxn modelId="{DB7817D2-9900-4D2A-875E-084709803F4C}" type="presOf" srcId="{B3547A32-1523-4E64-8377-AEC7D5068280}" destId="{ABE442E3-FB74-420D-8224-9D41E7CFE0D7}" srcOrd="0" destOrd="0" presId="urn:microsoft.com/office/officeart/2005/8/layout/vList2"/>
    <dgm:cxn modelId="{EE1F4DE1-C7DE-4362-9745-6E55C33F99E6}" type="presOf" srcId="{A1F856CD-D826-4665-82D5-D66E43F69946}" destId="{D8717C64-8C2A-49DD-8B5A-BF14CEDEFB6C}" srcOrd="0" destOrd="0" presId="urn:microsoft.com/office/officeart/2005/8/layout/vList2"/>
    <dgm:cxn modelId="{819D1C1D-4F08-407A-BADB-87A187F451F4}" type="presParOf" srcId="{ABE442E3-FB74-420D-8224-9D41E7CFE0D7}" destId="{D8717C64-8C2A-49DD-8B5A-BF14CEDEFB6C}" srcOrd="0" destOrd="0" presId="urn:microsoft.com/office/officeart/2005/8/layout/vList2"/>
    <dgm:cxn modelId="{AC06DB16-CA50-406F-906C-E47FA0317647}" type="presParOf" srcId="{ABE442E3-FB74-420D-8224-9D41E7CFE0D7}" destId="{79BD38D0-8343-4AD1-9E1C-C85624F6B3B6}" srcOrd="1" destOrd="0" presId="urn:microsoft.com/office/officeart/2005/8/layout/vList2"/>
    <dgm:cxn modelId="{F01B3290-1464-4E63-8395-C19B153F00CF}" type="presParOf" srcId="{ABE442E3-FB74-420D-8224-9D41E7CFE0D7}" destId="{1EF2F105-DECA-4B54-BB14-987C5FBD8BE4}" srcOrd="2" destOrd="0" presId="urn:microsoft.com/office/officeart/2005/8/layout/vList2"/>
    <dgm:cxn modelId="{998DE8E8-5441-4D52-BFD4-DE7D1A222226}" type="presParOf" srcId="{ABE442E3-FB74-420D-8224-9D41E7CFE0D7}" destId="{ED147843-78CF-4B96-9590-6264CCBB6D9C}" srcOrd="3" destOrd="0" presId="urn:microsoft.com/office/officeart/2005/8/layout/vList2"/>
    <dgm:cxn modelId="{FE0BC021-C44D-4C1C-8F41-92BB0D8EC637}" type="presParOf" srcId="{ABE442E3-FB74-420D-8224-9D41E7CFE0D7}" destId="{90A84226-1D47-45FE-A33D-BA921C8D96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47A32-1523-4E64-8377-AEC7D5068280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F856CD-D826-4665-82D5-D66E43F69946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1. Нужна ли нам вода? </a:t>
          </a:r>
          <a:endParaRPr lang="en-US">
            <a:solidFill>
              <a:schemeClr val="bg1"/>
            </a:solidFill>
          </a:endParaRPr>
        </a:p>
      </dgm:t>
    </dgm:pt>
    <dgm:pt modelId="{77B95636-EA5D-40DA-A836-DB04480717B4}" type="parTrans" cxnId="{41CF52A6-C4E1-4732-801F-3F36425D1B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A580C7-36B1-41A5-9DFF-0651D8585060}" type="sibTrans" cxnId="{41CF52A6-C4E1-4732-801F-3F36425D1B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A7806E9-D863-4F77-8AB6-67BE8F06FBCE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2. Состояния воды</a:t>
          </a:r>
          <a:endParaRPr lang="en-US">
            <a:solidFill>
              <a:schemeClr val="bg1"/>
            </a:solidFill>
          </a:endParaRPr>
        </a:p>
      </dgm:t>
    </dgm:pt>
    <dgm:pt modelId="{110AC42F-95FC-4F14-9B7B-5D5CF2236D03}" type="parTrans" cxnId="{330ED695-0121-49FC-A46B-C3D39BE894A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AFC307-56D2-42A3-AA70-36A14E769185}" type="sibTrans" cxnId="{330ED695-0121-49FC-A46B-C3D39BE894A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46FE24-1EA3-4521-AF8D-F37ACDFC4ED9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3. Свойства воды</a:t>
          </a:r>
          <a:endParaRPr lang="en-US">
            <a:solidFill>
              <a:schemeClr val="bg1"/>
            </a:solidFill>
          </a:endParaRPr>
        </a:p>
      </dgm:t>
    </dgm:pt>
    <dgm:pt modelId="{74FCDC17-C124-43A1-8D3B-18D183FF5253}" type="parTrans" cxnId="{BEBA5D2A-5813-4A99-ACAA-2A4343F88A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B1CA1-B128-49DB-B883-C068020550E4}" type="sibTrans" cxnId="{BEBA5D2A-5813-4A99-ACAA-2A4343F88A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E442E3-FB74-420D-8224-9D41E7CFE0D7}" type="pres">
      <dgm:prSet presAssocID="{B3547A32-1523-4E64-8377-AEC7D5068280}" presName="linear" presStyleCnt="0">
        <dgm:presLayoutVars>
          <dgm:animLvl val="lvl"/>
          <dgm:resizeHandles val="exact"/>
        </dgm:presLayoutVars>
      </dgm:prSet>
      <dgm:spPr/>
    </dgm:pt>
    <dgm:pt modelId="{D8717C64-8C2A-49DD-8B5A-BF14CEDEFB6C}" type="pres">
      <dgm:prSet presAssocID="{A1F856CD-D826-4665-82D5-D66E43F699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9BD38D0-8343-4AD1-9E1C-C85624F6B3B6}" type="pres">
      <dgm:prSet presAssocID="{CCA580C7-36B1-41A5-9DFF-0651D8585060}" presName="spacer" presStyleCnt="0"/>
      <dgm:spPr/>
    </dgm:pt>
    <dgm:pt modelId="{1EF2F105-DECA-4B54-BB14-987C5FBD8BE4}" type="pres">
      <dgm:prSet presAssocID="{7A7806E9-D863-4F77-8AB6-67BE8F06FB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D147843-78CF-4B96-9590-6264CCBB6D9C}" type="pres">
      <dgm:prSet presAssocID="{DEAFC307-56D2-42A3-AA70-36A14E769185}" presName="spacer" presStyleCnt="0"/>
      <dgm:spPr/>
    </dgm:pt>
    <dgm:pt modelId="{90A84226-1D47-45FE-A33D-BA921C8D962B}" type="pres">
      <dgm:prSet presAssocID="{A546FE24-1EA3-4521-AF8D-F37ACDFC4ED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EBA5D2A-5813-4A99-ACAA-2A4343F88A3A}" srcId="{B3547A32-1523-4E64-8377-AEC7D5068280}" destId="{A546FE24-1EA3-4521-AF8D-F37ACDFC4ED9}" srcOrd="2" destOrd="0" parTransId="{74FCDC17-C124-43A1-8D3B-18D183FF5253}" sibTransId="{2BEB1CA1-B128-49DB-B883-C068020550E4}"/>
    <dgm:cxn modelId="{2995B439-CE96-473D-A3F0-ADE2BA5369BD}" type="presOf" srcId="{7A7806E9-D863-4F77-8AB6-67BE8F06FBCE}" destId="{1EF2F105-DECA-4B54-BB14-987C5FBD8BE4}" srcOrd="0" destOrd="0" presId="urn:microsoft.com/office/officeart/2005/8/layout/vList2"/>
    <dgm:cxn modelId="{D594D863-203E-41E8-8749-9FDFF834454C}" type="presOf" srcId="{A546FE24-1EA3-4521-AF8D-F37ACDFC4ED9}" destId="{90A84226-1D47-45FE-A33D-BA921C8D962B}" srcOrd="0" destOrd="0" presId="urn:microsoft.com/office/officeart/2005/8/layout/vList2"/>
    <dgm:cxn modelId="{330ED695-0121-49FC-A46B-C3D39BE894A5}" srcId="{B3547A32-1523-4E64-8377-AEC7D5068280}" destId="{7A7806E9-D863-4F77-8AB6-67BE8F06FBCE}" srcOrd="1" destOrd="0" parTransId="{110AC42F-95FC-4F14-9B7B-5D5CF2236D03}" sibTransId="{DEAFC307-56D2-42A3-AA70-36A14E769185}"/>
    <dgm:cxn modelId="{41CF52A6-C4E1-4732-801F-3F36425D1B6B}" srcId="{B3547A32-1523-4E64-8377-AEC7D5068280}" destId="{A1F856CD-D826-4665-82D5-D66E43F69946}" srcOrd="0" destOrd="0" parTransId="{77B95636-EA5D-40DA-A836-DB04480717B4}" sibTransId="{CCA580C7-36B1-41A5-9DFF-0651D8585060}"/>
    <dgm:cxn modelId="{DB7817D2-9900-4D2A-875E-084709803F4C}" type="presOf" srcId="{B3547A32-1523-4E64-8377-AEC7D5068280}" destId="{ABE442E3-FB74-420D-8224-9D41E7CFE0D7}" srcOrd="0" destOrd="0" presId="urn:microsoft.com/office/officeart/2005/8/layout/vList2"/>
    <dgm:cxn modelId="{EE1F4DE1-C7DE-4362-9745-6E55C33F99E6}" type="presOf" srcId="{A1F856CD-D826-4665-82D5-D66E43F69946}" destId="{D8717C64-8C2A-49DD-8B5A-BF14CEDEFB6C}" srcOrd="0" destOrd="0" presId="urn:microsoft.com/office/officeart/2005/8/layout/vList2"/>
    <dgm:cxn modelId="{819D1C1D-4F08-407A-BADB-87A187F451F4}" type="presParOf" srcId="{ABE442E3-FB74-420D-8224-9D41E7CFE0D7}" destId="{D8717C64-8C2A-49DD-8B5A-BF14CEDEFB6C}" srcOrd="0" destOrd="0" presId="urn:microsoft.com/office/officeart/2005/8/layout/vList2"/>
    <dgm:cxn modelId="{AC06DB16-CA50-406F-906C-E47FA0317647}" type="presParOf" srcId="{ABE442E3-FB74-420D-8224-9D41E7CFE0D7}" destId="{79BD38D0-8343-4AD1-9E1C-C85624F6B3B6}" srcOrd="1" destOrd="0" presId="urn:microsoft.com/office/officeart/2005/8/layout/vList2"/>
    <dgm:cxn modelId="{F01B3290-1464-4E63-8395-C19B153F00CF}" type="presParOf" srcId="{ABE442E3-FB74-420D-8224-9D41E7CFE0D7}" destId="{1EF2F105-DECA-4B54-BB14-987C5FBD8BE4}" srcOrd="2" destOrd="0" presId="urn:microsoft.com/office/officeart/2005/8/layout/vList2"/>
    <dgm:cxn modelId="{998DE8E8-5441-4D52-BFD4-DE7D1A222226}" type="presParOf" srcId="{ABE442E3-FB74-420D-8224-9D41E7CFE0D7}" destId="{ED147843-78CF-4B96-9590-6264CCBB6D9C}" srcOrd="3" destOrd="0" presId="urn:microsoft.com/office/officeart/2005/8/layout/vList2"/>
    <dgm:cxn modelId="{FE0BC021-C44D-4C1C-8F41-92BB0D8EC637}" type="presParOf" srcId="{ABE442E3-FB74-420D-8224-9D41E7CFE0D7}" destId="{90A84226-1D47-45FE-A33D-BA921C8D96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547A32-1523-4E64-8377-AEC7D5068280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F856CD-D826-4665-82D5-D66E43F69946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1. Нужна ли нам вода? </a:t>
          </a:r>
          <a:endParaRPr lang="en-US">
            <a:solidFill>
              <a:schemeClr val="bg1"/>
            </a:solidFill>
          </a:endParaRPr>
        </a:p>
      </dgm:t>
    </dgm:pt>
    <dgm:pt modelId="{77B95636-EA5D-40DA-A836-DB04480717B4}" type="parTrans" cxnId="{41CF52A6-C4E1-4732-801F-3F36425D1B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A580C7-36B1-41A5-9DFF-0651D8585060}" type="sibTrans" cxnId="{41CF52A6-C4E1-4732-801F-3F36425D1B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A7806E9-D863-4F77-8AB6-67BE8F06FBCE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2. Состояния воды</a:t>
          </a:r>
          <a:endParaRPr lang="en-US">
            <a:solidFill>
              <a:schemeClr val="bg1"/>
            </a:solidFill>
          </a:endParaRPr>
        </a:p>
      </dgm:t>
    </dgm:pt>
    <dgm:pt modelId="{110AC42F-95FC-4F14-9B7B-5D5CF2236D03}" type="parTrans" cxnId="{330ED695-0121-49FC-A46B-C3D39BE894A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AFC307-56D2-42A3-AA70-36A14E769185}" type="sibTrans" cxnId="{330ED695-0121-49FC-A46B-C3D39BE894A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46FE24-1EA3-4521-AF8D-F37ACDFC4ED9}">
      <dgm:prSet/>
      <dgm:spPr/>
      <dgm:t>
        <a:bodyPr/>
        <a:lstStyle/>
        <a:p>
          <a:r>
            <a:rPr lang="ru-RU" i="1">
              <a:solidFill>
                <a:schemeClr val="bg1"/>
              </a:solidFill>
            </a:rPr>
            <a:t>3. Свойства воды</a:t>
          </a:r>
          <a:endParaRPr lang="en-US">
            <a:solidFill>
              <a:schemeClr val="bg1"/>
            </a:solidFill>
          </a:endParaRPr>
        </a:p>
      </dgm:t>
    </dgm:pt>
    <dgm:pt modelId="{74FCDC17-C124-43A1-8D3B-18D183FF5253}" type="parTrans" cxnId="{BEBA5D2A-5813-4A99-ACAA-2A4343F88A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B1CA1-B128-49DB-B883-C068020550E4}" type="sibTrans" cxnId="{BEBA5D2A-5813-4A99-ACAA-2A4343F88A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BE442E3-FB74-420D-8224-9D41E7CFE0D7}" type="pres">
      <dgm:prSet presAssocID="{B3547A32-1523-4E64-8377-AEC7D5068280}" presName="linear" presStyleCnt="0">
        <dgm:presLayoutVars>
          <dgm:animLvl val="lvl"/>
          <dgm:resizeHandles val="exact"/>
        </dgm:presLayoutVars>
      </dgm:prSet>
      <dgm:spPr/>
    </dgm:pt>
    <dgm:pt modelId="{D8717C64-8C2A-49DD-8B5A-BF14CEDEFB6C}" type="pres">
      <dgm:prSet presAssocID="{A1F856CD-D826-4665-82D5-D66E43F699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9BD38D0-8343-4AD1-9E1C-C85624F6B3B6}" type="pres">
      <dgm:prSet presAssocID="{CCA580C7-36B1-41A5-9DFF-0651D8585060}" presName="spacer" presStyleCnt="0"/>
      <dgm:spPr/>
    </dgm:pt>
    <dgm:pt modelId="{1EF2F105-DECA-4B54-BB14-987C5FBD8BE4}" type="pres">
      <dgm:prSet presAssocID="{7A7806E9-D863-4F77-8AB6-67BE8F06FB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D147843-78CF-4B96-9590-6264CCBB6D9C}" type="pres">
      <dgm:prSet presAssocID="{DEAFC307-56D2-42A3-AA70-36A14E769185}" presName="spacer" presStyleCnt="0"/>
      <dgm:spPr/>
    </dgm:pt>
    <dgm:pt modelId="{90A84226-1D47-45FE-A33D-BA921C8D962B}" type="pres">
      <dgm:prSet presAssocID="{A546FE24-1EA3-4521-AF8D-F37ACDFC4ED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EBA5D2A-5813-4A99-ACAA-2A4343F88A3A}" srcId="{B3547A32-1523-4E64-8377-AEC7D5068280}" destId="{A546FE24-1EA3-4521-AF8D-F37ACDFC4ED9}" srcOrd="2" destOrd="0" parTransId="{74FCDC17-C124-43A1-8D3B-18D183FF5253}" sibTransId="{2BEB1CA1-B128-49DB-B883-C068020550E4}"/>
    <dgm:cxn modelId="{2995B439-CE96-473D-A3F0-ADE2BA5369BD}" type="presOf" srcId="{7A7806E9-D863-4F77-8AB6-67BE8F06FBCE}" destId="{1EF2F105-DECA-4B54-BB14-987C5FBD8BE4}" srcOrd="0" destOrd="0" presId="urn:microsoft.com/office/officeart/2005/8/layout/vList2"/>
    <dgm:cxn modelId="{D594D863-203E-41E8-8749-9FDFF834454C}" type="presOf" srcId="{A546FE24-1EA3-4521-AF8D-F37ACDFC4ED9}" destId="{90A84226-1D47-45FE-A33D-BA921C8D962B}" srcOrd="0" destOrd="0" presId="urn:microsoft.com/office/officeart/2005/8/layout/vList2"/>
    <dgm:cxn modelId="{330ED695-0121-49FC-A46B-C3D39BE894A5}" srcId="{B3547A32-1523-4E64-8377-AEC7D5068280}" destId="{7A7806E9-D863-4F77-8AB6-67BE8F06FBCE}" srcOrd="1" destOrd="0" parTransId="{110AC42F-95FC-4F14-9B7B-5D5CF2236D03}" sibTransId="{DEAFC307-56D2-42A3-AA70-36A14E769185}"/>
    <dgm:cxn modelId="{41CF52A6-C4E1-4732-801F-3F36425D1B6B}" srcId="{B3547A32-1523-4E64-8377-AEC7D5068280}" destId="{A1F856CD-D826-4665-82D5-D66E43F69946}" srcOrd="0" destOrd="0" parTransId="{77B95636-EA5D-40DA-A836-DB04480717B4}" sibTransId="{CCA580C7-36B1-41A5-9DFF-0651D8585060}"/>
    <dgm:cxn modelId="{DB7817D2-9900-4D2A-875E-084709803F4C}" type="presOf" srcId="{B3547A32-1523-4E64-8377-AEC7D5068280}" destId="{ABE442E3-FB74-420D-8224-9D41E7CFE0D7}" srcOrd="0" destOrd="0" presId="urn:microsoft.com/office/officeart/2005/8/layout/vList2"/>
    <dgm:cxn modelId="{EE1F4DE1-C7DE-4362-9745-6E55C33F99E6}" type="presOf" srcId="{A1F856CD-D826-4665-82D5-D66E43F69946}" destId="{D8717C64-8C2A-49DD-8B5A-BF14CEDEFB6C}" srcOrd="0" destOrd="0" presId="urn:microsoft.com/office/officeart/2005/8/layout/vList2"/>
    <dgm:cxn modelId="{819D1C1D-4F08-407A-BADB-87A187F451F4}" type="presParOf" srcId="{ABE442E3-FB74-420D-8224-9D41E7CFE0D7}" destId="{D8717C64-8C2A-49DD-8B5A-BF14CEDEFB6C}" srcOrd="0" destOrd="0" presId="urn:microsoft.com/office/officeart/2005/8/layout/vList2"/>
    <dgm:cxn modelId="{AC06DB16-CA50-406F-906C-E47FA0317647}" type="presParOf" srcId="{ABE442E3-FB74-420D-8224-9D41E7CFE0D7}" destId="{79BD38D0-8343-4AD1-9E1C-C85624F6B3B6}" srcOrd="1" destOrd="0" presId="urn:microsoft.com/office/officeart/2005/8/layout/vList2"/>
    <dgm:cxn modelId="{F01B3290-1464-4E63-8395-C19B153F00CF}" type="presParOf" srcId="{ABE442E3-FB74-420D-8224-9D41E7CFE0D7}" destId="{1EF2F105-DECA-4B54-BB14-987C5FBD8BE4}" srcOrd="2" destOrd="0" presId="urn:microsoft.com/office/officeart/2005/8/layout/vList2"/>
    <dgm:cxn modelId="{998DE8E8-5441-4D52-BFD4-DE7D1A222226}" type="presParOf" srcId="{ABE442E3-FB74-420D-8224-9D41E7CFE0D7}" destId="{ED147843-78CF-4B96-9590-6264CCBB6D9C}" srcOrd="3" destOrd="0" presId="urn:microsoft.com/office/officeart/2005/8/layout/vList2"/>
    <dgm:cxn modelId="{FE0BC021-C44D-4C1C-8F41-92BB0D8EC637}" type="presParOf" srcId="{ABE442E3-FB74-420D-8224-9D41E7CFE0D7}" destId="{90A84226-1D47-45FE-A33D-BA921C8D96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17C64-8C2A-49DD-8B5A-BF14CEDEFB6C}">
      <dsp:nvSpPr>
        <dsp:cNvPr id="0" name=""/>
        <dsp:cNvSpPr/>
      </dsp:nvSpPr>
      <dsp:spPr>
        <a:xfrm>
          <a:off x="0" y="637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1. Нужна ли нам вода? 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62579"/>
        <a:ext cx="10641323" cy="1038877"/>
      </dsp:txXfrm>
    </dsp:sp>
    <dsp:sp modelId="{1EF2F105-DECA-4B54-BB14-987C5FBD8BE4}">
      <dsp:nvSpPr>
        <dsp:cNvPr id="0" name=""/>
        <dsp:cNvSpPr/>
      </dsp:nvSpPr>
      <dsp:spPr>
        <a:xfrm>
          <a:off x="0" y="129589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2. Состояния воды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1352099"/>
        <a:ext cx="10641323" cy="1038877"/>
      </dsp:txXfrm>
    </dsp:sp>
    <dsp:sp modelId="{90A84226-1D47-45FE-A33D-BA921C8D962B}">
      <dsp:nvSpPr>
        <dsp:cNvPr id="0" name=""/>
        <dsp:cNvSpPr/>
      </dsp:nvSpPr>
      <dsp:spPr>
        <a:xfrm>
          <a:off x="0" y="258541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3. Свойства воды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2641619"/>
        <a:ext cx="10641323" cy="1038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17C64-8C2A-49DD-8B5A-BF14CEDEFB6C}">
      <dsp:nvSpPr>
        <dsp:cNvPr id="0" name=""/>
        <dsp:cNvSpPr/>
      </dsp:nvSpPr>
      <dsp:spPr>
        <a:xfrm>
          <a:off x="0" y="637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1. Нужна ли нам вода? 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62579"/>
        <a:ext cx="10641323" cy="1038877"/>
      </dsp:txXfrm>
    </dsp:sp>
    <dsp:sp modelId="{1EF2F105-DECA-4B54-BB14-987C5FBD8BE4}">
      <dsp:nvSpPr>
        <dsp:cNvPr id="0" name=""/>
        <dsp:cNvSpPr/>
      </dsp:nvSpPr>
      <dsp:spPr>
        <a:xfrm>
          <a:off x="0" y="129589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2. Состояния воды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1352099"/>
        <a:ext cx="10641323" cy="1038877"/>
      </dsp:txXfrm>
    </dsp:sp>
    <dsp:sp modelId="{90A84226-1D47-45FE-A33D-BA921C8D962B}">
      <dsp:nvSpPr>
        <dsp:cNvPr id="0" name=""/>
        <dsp:cNvSpPr/>
      </dsp:nvSpPr>
      <dsp:spPr>
        <a:xfrm>
          <a:off x="0" y="258541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3. Свойства воды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2641619"/>
        <a:ext cx="10641323" cy="1038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17C64-8C2A-49DD-8B5A-BF14CEDEFB6C}">
      <dsp:nvSpPr>
        <dsp:cNvPr id="0" name=""/>
        <dsp:cNvSpPr/>
      </dsp:nvSpPr>
      <dsp:spPr>
        <a:xfrm>
          <a:off x="0" y="637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1. Нужна ли нам вода? 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62579"/>
        <a:ext cx="10641323" cy="1038877"/>
      </dsp:txXfrm>
    </dsp:sp>
    <dsp:sp modelId="{1EF2F105-DECA-4B54-BB14-987C5FBD8BE4}">
      <dsp:nvSpPr>
        <dsp:cNvPr id="0" name=""/>
        <dsp:cNvSpPr/>
      </dsp:nvSpPr>
      <dsp:spPr>
        <a:xfrm>
          <a:off x="0" y="129589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2. Состояния воды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1352099"/>
        <a:ext cx="10641323" cy="1038877"/>
      </dsp:txXfrm>
    </dsp:sp>
    <dsp:sp modelId="{90A84226-1D47-45FE-A33D-BA921C8D962B}">
      <dsp:nvSpPr>
        <dsp:cNvPr id="0" name=""/>
        <dsp:cNvSpPr/>
      </dsp:nvSpPr>
      <dsp:spPr>
        <a:xfrm>
          <a:off x="0" y="2585418"/>
          <a:ext cx="10753725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i="1" kern="1200">
              <a:solidFill>
                <a:schemeClr val="bg1"/>
              </a:solidFill>
            </a:rPr>
            <a:t>3. Свойства воды</a:t>
          </a:r>
          <a:endParaRPr lang="en-US" sz="4800" kern="1200">
            <a:solidFill>
              <a:schemeClr val="bg1"/>
            </a:solidFill>
          </a:endParaRPr>
        </a:p>
      </dsp:txBody>
      <dsp:txXfrm>
        <a:off x="56201" y="2641619"/>
        <a:ext cx="10641323" cy="1038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8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8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4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2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4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0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5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4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3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74BA9C5-10A2-4E26-A464-6BC09B4A408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69FAE69-5B60-40C8-A844-329F7099C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B27B9-0BF8-C6EA-D6BE-A293BA4A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1CACAF-1296-248F-D303-6EE5FC50E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2" b="10765"/>
          <a:stretch/>
        </p:blipFill>
        <p:spPr>
          <a:xfrm>
            <a:off x="112597" y="1131920"/>
            <a:ext cx="11961790" cy="47555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FCE7E00A-814E-5D4F-841E-90E058AB43E0}"/>
              </a:ext>
            </a:extLst>
          </p:cNvPr>
          <p:cNvSpPr/>
          <p:nvPr/>
        </p:nvSpPr>
        <p:spPr>
          <a:xfrm>
            <a:off x="1321905" y="168966"/>
            <a:ext cx="9551504" cy="5854148"/>
          </a:xfrm>
          <a:prstGeom prst="cloudCallou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5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ПРО ВОДУ</a:t>
            </a:r>
            <a:endParaRPr lang="en-US" sz="115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0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08D8228-B685-742F-3A6F-4E1B7AD38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85" y="0"/>
            <a:ext cx="5138530" cy="6858000"/>
          </a:xfrm>
          <a:solidFill>
            <a:schemeClr val="bg1"/>
          </a:solidFill>
          <a:ln w="57150">
            <a:solidFill>
              <a:srgbClr val="D0E9FF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8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слыхали о воде?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она везде!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луже, в море, в океане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водопроводном кране.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сосулька, замерзает,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лес туманом заползает,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Ледником в горах зовётся,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Лентой серебристой вьётся,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привыкли, что вода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спутница всегда!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36C9E46-BFA2-4FBE-D496-AADC1E63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92" y="611126"/>
            <a:ext cx="5056556" cy="53870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50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AE962DD-4CA5-A672-CE50-8AB0240F1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7408D69-B336-93AA-0EF8-334340796144}"/>
              </a:ext>
            </a:extLst>
          </p:cNvPr>
          <p:cNvSpPr/>
          <p:nvPr/>
        </p:nvSpPr>
        <p:spPr>
          <a:xfrm>
            <a:off x="118702" y="397168"/>
            <a:ext cx="4293077" cy="1772925"/>
          </a:xfrm>
          <a:prstGeom prst="ellipse">
            <a:avLst/>
          </a:prstGeom>
          <a:ln w="76200">
            <a:solidFill>
              <a:srgbClr val="8CACC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ЖИДКОЕ</a:t>
            </a:r>
            <a:endParaRPr lang="en-US" sz="3200" b="1" i="1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CB9924B-5FF2-3BE2-60FE-72B386FDE6BD}"/>
              </a:ext>
            </a:extLst>
          </p:cNvPr>
          <p:cNvSpPr/>
          <p:nvPr/>
        </p:nvSpPr>
        <p:spPr>
          <a:xfrm>
            <a:off x="4005981" y="1953950"/>
            <a:ext cx="4293077" cy="1772925"/>
          </a:xfrm>
          <a:prstGeom prst="ellipse">
            <a:avLst/>
          </a:prstGeom>
          <a:ln w="76200">
            <a:solidFill>
              <a:srgbClr val="8CACC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ТВЁРДОЕ</a:t>
            </a:r>
            <a:endParaRPr lang="en-US" sz="3200" b="1" i="1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8A8E447-8E4C-A831-9636-C7E3C04F3E3B}"/>
              </a:ext>
            </a:extLst>
          </p:cNvPr>
          <p:cNvSpPr/>
          <p:nvPr/>
        </p:nvSpPr>
        <p:spPr>
          <a:xfrm>
            <a:off x="7581574" y="3889900"/>
            <a:ext cx="4293077" cy="1772925"/>
          </a:xfrm>
          <a:prstGeom prst="ellipse">
            <a:avLst/>
          </a:prstGeom>
          <a:ln w="76200">
            <a:solidFill>
              <a:srgbClr val="8CACC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ГАЗООБРАЗНОЕ</a:t>
            </a:r>
            <a:endParaRPr lang="en-US" sz="3200" b="1" i="1" dirty="0"/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A919071F-5BEE-DE55-47B5-4419BDA2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83" l="208" r="90000">
                        <a14:foregroundMark x1="58229" y1="42667" x2="67031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79" y="3326150"/>
            <a:ext cx="3605477" cy="22534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0C61C2-268C-3D85-A23C-B4B10D983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13" y="767781"/>
            <a:ext cx="3788854" cy="3405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8B8DAD5A-2A06-CCF3-EC03-E49D39E4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32" y="4882932"/>
            <a:ext cx="4302443" cy="27338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13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7CF8C66-4CBA-2BAF-DC2A-DC734784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93519BF-D2FF-EA57-07A4-A815B67A8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65742"/>
              </p:ext>
            </p:extLst>
          </p:nvPr>
        </p:nvGraphicFramePr>
        <p:xfrm>
          <a:off x="307534" y="285540"/>
          <a:ext cx="11571915" cy="3480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305">
                  <a:extLst>
                    <a:ext uri="{9D8B030D-6E8A-4147-A177-3AD203B41FA5}">
                      <a16:colId xmlns:a16="http://schemas.microsoft.com/office/drawing/2014/main" val="3640400688"/>
                    </a:ext>
                  </a:extLst>
                </a:gridCol>
                <a:gridCol w="3857305">
                  <a:extLst>
                    <a:ext uri="{9D8B030D-6E8A-4147-A177-3AD203B41FA5}">
                      <a16:colId xmlns:a16="http://schemas.microsoft.com/office/drawing/2014/main" val="3904024037"/>
                    </a:ext>
                  </a:extLst>
                </a:gridCol>
                <a:gridCol w="3857305">
                  <a:extLst>
                    <a:ext uri="{9D8B030D-6E8A-4147-A177-3AD203B41FA5}">
                      <a16:colId xmlns:a16="http://schemas.microsoft.com/office/drawing/2014/main" val="3216973038"/>
                    </a:ext>
                  </a:extLst>
                </a:gridCol>
              </a:tblGrid>
              <a:tr h="870191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/>
                        <a:t>ЖИДКОЕ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/>
                        <a:t>ТВЕРДОЕ</a:t>
                      </a:r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/>
                        <a:t>ГАЗООБРАЗНОЕ</a:t>
                      </a:r>
                      <a:endParaRPr 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027882"/>
                  </a:ext>
                </a:extLst>
              </a:tr>
              <a:tr h="870191">
                <a:tc>
                  <a:txBody>
                    <a:bodyPr/>
                    <a:lstStyle/>
                    <a:p>
                      <a:pPr algn="ctr"/>
                      <a:endParaRPr 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966985"/>
                  </a:ext>
                </a:extLst>
              </a:tr>
              <a:tr h="870191"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627445"/>
                  </a:ext>
                </a:extLst>
              </a:tr>
              <a:tr h="870191"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197562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FD22E1-0095-FD23-6A67-F23434440933}"/>
              </a:ext>
            </a:extLst>
          </p:cNvPr>
          <p:cNvSpPr/>
          <p:nvPr/>
        </p:nvSpPr>
        <p:spPr>
          <a:xfrm>
            <a:off x="10059311" y="5788956"/>
            <a:ext cx="1203556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ЛЁД</a:t>
            </a:r>
            <a:endParaRPr lang="en-US" sz="44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4934F8-5646-2D25-6D83-60A9B3130B93}"/>
              </a:ext>
            </a:extLst>
          </p:cNvPr>
          <p:cNvSpPr/>
          <p:nvPr/>
        </p:nvSpPr>
        <p:spPr>
          <a:xfrm>
            <a:off x="6542267" y="5966152"/>
            <a:ext cx="2067714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ТУМАН</a:t>
            </a:r>
            <a:endParaRPr lang="en-US" sz="44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4A39AF-5B0E-4716-5405-8DFE7A072FD2}"/>
              </a:ext>
            </a:extLst>
          </p:cNvPr>
          <p:cNvSpPr/>
          <p:nvPr/>
        </p:nvSpPr>
        <p:spPr>
          <a:xfrm>
            <a:off x="5773887" y="4903595"/>
            <a:ext cx="1495047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РОСА</a:t>
            </a:r>
            <a:endParaRPr lang="en-US" sz="4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DDA0CC-622A-F2A2-FA2D-233BDC6C0EFA}"/>
              </a:ext>
            </a:extLst>
          </p:cNvPr>
          <p:cNvSpPr/>
          <p:nvPr/>
        </p:nvSpPr>
        <p:spPr>
          <a:xfrm>
            <a:off x="519116" y="4960786"/>
            <a:ext cx="2031573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ДОЖДЬ</a:t>
            </a:r>
            <a:endParaRPr lang="en-US" sz="4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8E2D59-B953-9F97-1622-791665067D17}"/>
              </a:ext>
            </a:extLst>
          </p:cNvPr>
          <p:cNvSpPr/>
          <p:nvPr/>
        </p:nvSpPr>
        <p:spPr>
          <a:xfrm>
            <a:off x="3983702" y="5389880"/>
            <a:ext cx="1391587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СНЕГ</a:t>
            </a:r>
            <a:endParaRPr lang="en-US" sz="4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0B6730-B40E-6E39-BD28-40550E917DF2}"/>
              </a:ext>
            </a:extLst>
          </p:cNvPr>
          <p:cNvSpPr/>
          <p:nvPr/>
        </p:nvSpPr>
        <p:spPr>
          <a:xfrm>
            <a:off x="1807423" y="6053315"/>
            <a:ext cx="1709621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ГРАД</a:t>
            </a:r>
            <a:endParaRPr lang="en-US" sz="4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AED5BB-E1AE-DE05-6642-97884806F2A1}"/>
              </a:ext>
            </a:extLst>
          </p:cNvPr>
          <p:cNvSpPr/>
          <p:nvPr/>
        </p:nvSpPr>
        <p:spPr>
          <a:xfrm>
            <a:off x="8701947" y="4859810"/>
            <a:ext cx="1314088" cy="559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ПАР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264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-0.00046 L 0.00768 -0.00046 C 0.00729 -0.00787 0.00534 -0.01528 0.00638 -0.02245 C 0.00729 -0.02986 0.01003 -0.03657 0.01315 -0.0419 C 0.02383 -0.06018 0.03268 -0.0875 0.04727 -0.09259 C 0.04948 -0.09352 0.05182 -0.09398 0.05404 -0.09514 C 0.06589 -0.10116 0.07722 -0.11204 0.08945 -0.11458 L 0.10169 -0.1169 C 0.10625 -0.12662 0.11289 -0.13426 0.11537 -0.14606 C 0.12044 -0.17014 0.11823 -0.1588 0.12227 -0.17986 C 0.12136 -0.19699 0.12083 -0.21389 0.11953 -0.23079 C 0.1181 -0.24815 0.11615 -0.25162 0.11263 -0.26736 C 0.11029 -0.27778 0.10807 -0.28819 0.10586 -0.29884 C 0.10534 -0.3044 0.10547 -0.31042 0.10443 -0.31574 C 0.10235 -0.32731 0.09883 -0.33819 0.09636 -0.34977 C 0.09427 -0.35856 0.09271 -0.36736 0.09089 -0.37639 C 0.09037 -0.38356 0.08985 -0.39097 0.08945 -0.39815 C 0.08893 -0.40856 0.08906 -0.41921 0.08815 -0.42963 C 0.08607 -0.45208 0.08386 -0.46111 0.07852 -0.48056 C 0.07591 -0.49028 0.07292 -0.49977 0.07044 -0.50972 C 0.06797 -0.51921 0.06354 -0.53866 0.06354 -0.53866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00232 L 0.01055 -0.00232 C -0.00287 -0.03565 -0.00091 -0.02245 0.01055 -0.08958 C 0.01185 -0.09653 0.01667 -0.1 0.01875 -0.10648 C 0.02213 -0.11644 0.02383 -0.12778 0.02695 -0.13796 C 0.03034 -0.14884 0.03698 -0.16482 0.04193 -0.17431 C 0.05156 -0.19236 0.0543 -0.20069 0.06654 -0.20833 C 0.07044 -0.21088 0.07461 -0.21204 0.07878 -0.21319 C 0.09284 -0.2169 0.1069 -0.22014 0.12109 -0.22292 C 0.12786 -0.22407 0.13477 -0.22431 0.14154 -0.22523 C 0.14609 -0.22593 0.15065 -0.22685 0.15521 -0.22778 C 0.16198 -0.23102 0.16875 -0.23472 0.17565 -0.2375 C 0.18971 -0.24282 0.21784 -0.25185 0.21784 -0.25185 C 0.22057 -0.25509 0.22331 -0.25857 0.22604 -0.26157 C 0.22917 -0.26505 0.23255 -0.26782 0.23568 -0.2713 C 0.24023 -0.27662 0.24466 -0.28264 0.24922 -0.28843 C 0.2526 -0.31829 0.2513 -0.3044 0.25338 -0.32963 C 0.25286 -0.35949 0.2543 -0.38958 0.25195 -0.41921 C 0.24922 -0.45625 0.23841 -0.52847 0.23841 -0.52847 C 0.24062 -0.56389 0.24193 -0.59977 0.24518 -0.63519 C 0.24596 -0.64375 0.24766 -0.65232 0.25065 -0.65926 C 0.25378 -0.66667 0.25911 -0.67014 0.26289 -0.67639 C 0.27005 -0.68773 0.26094 -0.68079 0.26979 -0.68588 " pathEditMode="relative" ptsTypes="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0.00972 L -0.00338 -0.00972 C -0.00651 -0.01713 -0.01028 -0.02361 -0.01289 -0.03171 C -0.01536 -0.03912 -0.01666 -0.04768 -0.01836 -0.05579 C -0.02578 -0.09097 -0.02421 -0.08403 -0.02916 -0.11643 C -0.02695 -0.14884 -0.02968 -0.18356 -0.02239 -0.21343 C -0.01914 -0.22708 -0.00768 -0.22755 -0.00065 -0.23518 C 0.00417 -0.24051 0.00808 -0.24792 0.01302 -0.25231 C 0.02357 -0.26157 0.0362 -0.26412 0.04571 -0.27639 C 0.05079 -0.28287 0.05534 -0.29051 0.06081 -0.29583 C 0.0668 -0.30185 0.07357 -0.30509 0.07982 -0.31042 C 0.08672 -0.3162 0.09571 -0.32569 0.1017 -0.33472 C 0.10677 -0.34213 0.11107 -0.35231 0.11537 -0.36134 C 0.11485 -0.37106 0.11472 -0.38079 0.11394 -0.39028 C 0.11342 -0.39699 0.11146 -0.40301 0.1112 -0.40972 C 0.11055 -0.42755 0.1112 -0.44537 0.1112 -0.46296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01 L 0.00091 0.00301 C 0.00325 -0.00926 0.00716 -0.02084 0.00781 -0.03357 C 0.00872 -0.05579 0.00325 -0.0632 -0.00586 -0.07223 C -0.02279 -0.08889 -0.02539 -0.08542 -0.04675 -0.09398 C -0.05222 -0.0963 -0.05769 -0.09885 -0.06316 -0.10139 L -0.09727 -0.09885 C -0.10183 -0.09838 -0.10638 -0.09815 -0.11094 -0.09653 C -0.11472 -0.09491 -0.11797 -0.09098 -0.12175 -0.08912 C -0.12995 -0.08565 -0.1418 -0.08357 -0.15039 -0.08195 C -0.1823 -0.08519 -0.21407 -0.08727 -0.24584 -0.09167 C -0.24922 -0.09213 -0.25248 -0.09375 -0.25547 -0.09653 C -0.27396 -0.11389 -0.2918 -0.13357 -0.31003 -0.15232 C -0.31459 -0.15695 -0.32357 -0.1669 -0.32357 -0.1669 C -0.33282 -0.19398 -0.32279 -0.16042 -0.32904 -0.2007 C -0.33034 -0.20834 -0.33269 -0.21528 -0.33451 -0.22246 C -0.33503 -0.22824 -0.33581 -0.2338 -0.33594 -0.23959 C -0.33672 -0.27662 -0.33568 -0.31389 -0.33724 -0.35093 C -0.3375 -0.35579 -0.33998 -0.35903 -0.34141 -0.3632 C -0.34154 -0.36389 -0.34336 -0.37848 -0.34414 -0.3801 C -0.34467 -0.38148 -0.34597 -0.38172 -0.34675 -0.38241 " pathEditMode="relative" ptsTypes="AAAAAAAAAAAAAAAA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162 L -0.00364 -0.00162 C -0.00455 -0.00972 -0.00664 -0.01783 -0.00638 -0.02593 C -0.00572 -0.04884 -0.00299 -0.0713 -0.00091 -0.09375 C -0.00078 -0.0963 -0.00039 -0.09908 0.00039 -0.10116 C 0.00235 -0.10648 0.00534 -0.11042 0.00717 -0.11574 C 0.0112 -0.12662 0.01446 -0.1382 0.0181 -0.14954 C 0.03256 -0.19491 0.01745 -0.15139 0.03178 -0.18588 C 0.03464 -0.19306 0.03581 -0.20301 0.03998 -0.20787 C 0.04401 -0.2125 0.04831 -0.21713 0.05222 -0.22222 C 0.05508 -0.22616 0.05717 -0.23171 0.06042 -0.23449 C 0.06875 -0.24144 0.10612 -0.26759 0.12045 -0.27315 C 0.12526 -0.27523 0.13034 -0.27477 0.13542 -0.2757 C 0.14532 -0.28102 0.15443 -0.28519 0.16407 -0.29259 C 0.16875 -0.29607 0.17357 -0.29954 0.17774 -0.30463 C 0.19454 -0.32593 0.2056 -0.34931 0.21719 -0.37986 C 0.22175 -0.39167 0.225 -0.40741 0.22813 -0.42107 C 0.22865 -0.42824 0.22956 -0.43565 0.22956 -0.44283 C 0.22956 -0.45347 0.22878 -0.46389 0.22813 -0.47431 C 0.228 -0.47662 0.22631 -0.49931 0.22539 -0.50347 C 0.22344 -0.51273 0.22136 -0.52176 0.21862 -0.53009 C 0.21316 -0.54607 0.20092 -0.57616 0.20092 -0.57616 C 0.20039 -0.58033 0.2 -0.58426 0.19948 -0.58843 C 0.1987 -0.59491 0.19753 -0.60116 0.19675 -0.60764 C 0.1948 -0.62616 0.19336 -0.64491 0.19128 -0.66343 L 0.18998 -0.67546 " pathEditMode="relative" ptsTypes="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231 L 0.00013 0.00231 C -0.00222 -0.00996 -0.00599 -0.02153 -0.00664 -0.03426 C -0.00781 -0.05186 -0.00716 -0.06991 -0.00534 -0.0875 C -0.00482 -0.0926 -0.00182 -0.09584 0.00013 -0.09954 C 0.00364 -0.10625 0.00612 -0.11644 0.01107 -0.11899 C 0.03906 -0.13403 0.01992 -0.12547 0.06966 -0.13357 C 0.07422 -0.13519 0.07916 -0.13473 0.0832 -0.13843 C 0.08502 -0.14005 0.08463 -0.14537 0.08594 -0.14815 C 0.08984 -0.15602 0.09765 -0.16274 0.10234 -0.1676 C 0.10521 -0.17593 0.11237 -0.19213 0.11185 -0.20394 C 0.1112 -0.222 0.10898 -0.23982 0.10638 -0.25718 C 0.10573 -0.26181 0.10351 -0.26528 0.10234 -0.26945 C 0.09987 -0.27801 0.09739 -0.28681 0.09557 -0.29607 C 0.08463 -0.34862 0.10169 -0.28357 0.08737 -0.33241 C 0.08034 -0.35625 0.07864 -0.36968 0.06823 -0.3882 C 0.06732 -0.39005 0.06549 -0.38982 0.06419 -0.39051 C 0.05403 -0.38287 0.05703 -0.38774 0.05325 -0.38102 " pathEditMode="relative" ptsTypes="AAAAAAAAAAAAAA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254 L -0.00182 -0.00254 C -0.00052 -0.04143 0.00169 -0.05625 -0.00599 -0.09722 C -0.00729 -0.10416 -0.01068 -0.10995 -0.01406 -0.11412 C -0.04089 -0.14791 -0.03919 -0.14514 -0.06042 -0.15787 L -0.09323 -0.15532 L -0.18464 -0.15301 C -0.19557 -0.15185 -0.20638 -0.14652 -0.21732 -0.14328 C -0.24323 -0.1449 -0.26927 -0.14421 -0.29505 -0.14814 C -0.30117 -0.14907 -0.30677 -0.15555 -0.31276 -0.15787 C -0.31953 -0.16041 -0.32643 -0.16111 -0.3332 -0.16273 C -0.33737 -0.16759 -0.34245 -0.17037 -0.34557 -0.17731 C -0.34961 -0.18634 -0.35104 -0.19814 -0.35365 -0.20879 C -0.3556 -0.21666 -0.35768 -0.22476 -0.35912 -0.23287 C -0.36042 -0.24004 -0.36081 -0.24768 -0.36185 -0.25486 C -0.36315 -0.26296 -0.36458 -0.27106 -0.36602 -0.27893 C -0.36641 -0.28541 -0.36693 -0.29189 -0.36732 -0.29838 C -0.36784 -0.30648 -0.36771 -0.31481 -0.36875 -0.32268 C -0.37005 -0.33333 -0.3724 -0.34375 -0.37409 -0.35416 C -0.3737 -0.36551 -0.37331 -0.37685 -0.37279 -0.38819 C -0.37135 -0.41713 -0.37149 -0.39907 -0.37149 -0.41226 " pathEditMode="relative" ptsTypes="AAAAAAAAAAAAA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EB76B697-7B67-4482-AA36-CF0EC0491D7E}"/>
              </a:ext>
            </a:extLst>
          </p:cNvPr>
          <p:cNvSpPr/>
          <p:nvPr/>
        </p:nvSpPr>
        <p:spPr>
          <a:xfrm>
            <a:off x="912949" y="99491"/>
            <a:ext cx="1663593" cy="155255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D9FD985-DB5B-A306-9563-C4CD05B6B03D}"/>
              </a:ext>
            </a:extLst>
          </p:cNvPr>
          <p:cNvSpPr/>
          <p:nvPr/>
        </p:nvSpPr>
        <p:spPr>
          <a:xfrm>
            <a:off x="9272884" y="99491"/>
            <a:ext cx="1699686" cy="157637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5657B6E-1D3F-D8CD-A0E6-49C0DCA8BE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6408" y="1987278"/>
          <a:ext cx="10753725" cy="374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A9F5560-2326-F4F9-A68C-4CA6BFAB7013}"/>
              </a:ext>
            </a:extLst>
          </p:cNvPr>
          <p:cNvSpPr txBox="1"/>
          <p:nvPr/>
        </p:nvSpPr>
        <p:spPr>
          <a:xfrm>
            <a:off x="0" y="670473"/>
            <a:ext cx="12186984" cy="646331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spc="600" dirty="0">
                <a:cs typeface="Times New Roman" panose="02020603050405020304" pitchFamily="18" charset="0"/>
              </a:rPr>
              <a:t>ПЛАН УРОКА</a:t>
            </a:r>
            <a:endParaRPr lang="en-US" sz="3600" b="1" spc="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7C38B-FA21-4ACB-3B20-D91B831FAE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58" t="3252" r="27525" b="13049"/>
          <a:stretch/>
        </p:blipFill>
        <p:spPr>
          <a:xfrm>
            <a:off x="974033" y="284088"/>
            <a:ext cx="1541427" cy="144478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A3D02DF-F41E-A71A-C70C-5902A25AC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63" r="20509" b="19566"/>
          <a:stretch/>
        </p:blipFill>
        <p:spPr bwMode="auto">
          <a:xfrm>
            <a:off x="9302311" y="284088"/>
            <a:ext cx="1640832" cy="157637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34911E3E-3C09-12A8-C3AC-9294BF37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11" y="2582155"/>
            <a:ext cx="2359509" cy="18643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56726FC-E18A-F5B0-A67E-421BB301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06" y="1201925"/>
            <a:ext cx="2359509" cy="18643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57DB13-89E0-EC11-7F12-72F260BA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F7AE7F-E577-FBF3-398C-A8A3A5A60FC7}"/>
              </a:ext>
            </a:extLst>
          </p:cNvPr>
          <p:cNvCxnSpPr/>
          <p:nvPr/>
        </p:nvCxnSpPr>
        <p:spPr>
          <a:xfrm>
            <a:off x="3640667" y="2370667"/>
            <a:ext cx="1767182" cy="1811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53993-324C-C227-7E90-6F160DF7C45D}"/>
              </a:ext>
            </a:extLst>
          </p:cNvPr>
          <p:cNvCxnSpPr>
            <a:cxnSpLocks/>
          </p:cNvCxnSpPr>
          <p:nvPr/>
        </p:nvCxnSpPr>
        <p:spPr>
          <a:xfrm>
            <a:off x="3481373" y="4784228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4FD83-8047-7621-B533-94C33DF6E238}"/>
              </a:ext>
            </a:extLst>
          </p:cNvPr>
          <p:cNvCxnSpPr>
            <a:cxnSpLocks/>
          </p:cNvCxnSpPr>
          <p:nvPr/>
        </p:nvCxnSpPr>
        <p:spPr>
          <a:xfrm>
            <a:off x="7467589" y="5145644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FC7B4-7350-F3A9-FB75-29F7E7D9BA84}"/>
              </a:ext>
            </a:extLst>
          </p:cNvPr>
          <p:cNvCxnSpPr>
            <a:cxnSpLocks/>
          </p:cNvCxnSpPr>
          <p:nvPr/>
        </p:nvCxnSpPr>
        <p:spPr>
          <a:xfrm flipV="1">
            <a:off x="6301793" y="1955857"/>
            <a:ext cx="0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9A2545F-4F11-F46F-49ED-6DF2F9F38EFC}"/>
              </a:ext>
            </a:extLst>
          </p:cNvPr>
          <p:cNvCxnSpPr>
            <a:cxnSpLocks/>
          </p:cNvCxnSpPr>
          <p:nvPr/>
        </p:nvCxnSpPr>
        <p:spPr>
          <a:xfrm flipV="1">
            <a:off x="7467589" y="2114445"/>
            <a:ext cx="1825901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6D1F38D-A41C-EF67-CB58-355C5D273EF4}"/>
              </a:ext>
            </a:extLst>
          </p:cNvPr>
          <p:cNvSpPr/>
          <p:nvPr/>
        </p:nvSpPr>
        <p:spPr>
          <a:xfrm>
            <a:off x="618937" y="3670357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47FC43-BB86-47A5-383D-35EADD8D885B}"/>
              </a:ext>
            </a:extLst>
          </p:cNvPr>
          <p:cNvSpPr/>
          <p:nvPr/>
        </p:nvSpPr>
        <p:spPr>
          <a:xfrm>
            <a:off x="1107881" y="482715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3A2B3-F3C0-BA2E-383A-33FEAFB802B0}"/>
              </a:ext>
            </a:extLst>
          </p:cNvPr>
          <p:cNvSpPr/>
          <p:nvPr/>
        </p:nvSpPr>
        <p:spPr>
          <a:xfrm>
            <a:off x="8380540" y="364802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3A0A77-24AD-9A9C-050E-0A7BC9792267}"/>
              </a:ext>
            </a:extLst>
          </p:cNvPr>
          <p:cNvSpPr/>
          <p:nvPr/>
        </p:nvSpPr>
        <p:spPr>
          <a:xfrm>
            <a:off x="8863241" y="3827161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25C0646-D37E-55C1-DDB1-A5942107DE8B}"/>
              </a:ext>
            </a:extLst>
          </p:cNvPr>
          <p:cNvSpPr/>
          <p:nvPr/>
        </p:nvSpPr>
        <p:spPr>
          <a:xfrm>
            <a:off x="4705751" y="-42218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A35E325-6B10-E22E-CA4F-407B42B49B89}"/>
              </a:ext>
            </a:extLst>
          </p:cNvPr>
          <p:cNvSpPr/>
          <p:nvPr/>
        </p:nvSpPr>
        <p:spPr>
          <a:xfrm>
            <a:off x="4647973" y="3668437"/>
            <a:ext cx="3192087" cy="294628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ВОДЫ</a:t>
            </a:r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30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65EEE0-49A3-D33C-40DD-F049F3BA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2DA22F-249D-67EB-4396-736DFF319260}"/>
              </a:ext>
            </a:extLst>
          </p:cNvPr>
          <p:cNvSpPr txBox="1"/>
          <p:nvPr/>
        </p:nvSpPr>
        <p:spPr>
          <a:xfrm>
            <a:off x="3048000" y="3233658"/>
            <a:ext cx="60960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225"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1. (Форма воды.)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B5F3F-C2C2-9145-DAE5-18B1C5D25D61}"/>
              </a:ext>
            </a:extLst>
          </p:cNvPr>
          <p:cNvSpPr txBox="1"/>
          <p:nvPr/>
        </p:nvSpPr>
        <p:spPr>
          <a:xfrm>
            <a:off x="293825" y="2633493"/>
            <a:ext cx="11599333" cy="1200329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ОПЫТ 1 </a:t>
            </a:r>
          </a:p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Форма воды</a:t>
            </a:r>
            <a:endParaRPr lang="en-US" sz="3600" b="1" i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CBF4230D-DF23-D6D9-048A-0C910ABA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43" y1="36719" x2="45000" y2="13281"/>
                        <a14:foregroundMark x1="53261" y1="15430" x2="60870" y2="50195"/>
                        <a14:foregroundMark x1="62935" y1="45703" x2="50543" y2="74414"/>
                        <a14:foregroundMark x1="49565" y1="90039" x2="45978" y2="89063"/>
                        <a14:foregroundMark x1="53043" y1="87305" x2="47500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33" y="4224507"/>
            <a:ext cx="4584700" cy="25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0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63889 C 0.18073 -0.63889 0.34114 -0.43981 0.34114 -0.19444 C 0.34114 0.0507 0.18073 0.25 -0.01693 0.25 C -0.21472 0.25 -0.375 0.0507 -0.375 -0.19444 C -0.375 -0.43981 -0.21472 -0.63889 -0.01693 -0.63889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57DB13-89E0-EC11-7F12-72F260BA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F7AE7F-E577-FBF3-398C-A8A3A5A60FC7}"/>
              </a:ext>
            </a:extLst>
          </p:cNvPr>
          <p:cNvCxnSpPr/>
          <p:nvPr/>
        </p:nvCxnSpPr>
        <p:spPr>
          <a:xfrm>
            <a:off x="3640667" y="2370667"/>
            <a:ext cx="1767182" cy="1811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53993-324C-C227-7E90-6F160DF7C45D}"/>
              </a:ext>
            </a:extLst>
          </p:cNvPr>
          <p:cNvCxnSpPr>
            <a:cxnSpLocks/>
          </p:cNvCxnSpPr>
          <p:nvPr/>
        </p:nvCxnSpPr>
        <p:spPr>
          <a:xfrm>
            <a:off x="3481373" y="4784228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4FD83-8047-7621-B533-94C33DF6E238}"/>
              </a:ext>
            </a:extLst>
          </p:cNvPr>
          <p:cNvCxnSpPr>
            <a:cxnSpLocks/>
          </p:cNvCxnSpPr>
          <p:nvPr/>
        </p:nvCxnSpPr>
        <p:spPr>
          <a:xfrm>
            <a:off x="7467589" y="5145644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FC7B4-7350-F3A9-FB75-29F7E7D9BA84}"/>
              </a:ext>
            </a:extLst>
          </p:cNvPr>
          <p:cNvCxnSpPr>
            <a:cxnSpLocks/>
          </p:cNvCxnSpPr>
          <p:nvPr/>
        </p:nvCxnSpPr>
        <p:spPr>
          <a:xfrm flipV="1">
            <a:off x="6301793" y="1955857"/>
            <a:ext cx="0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9A2545F-4F11-F46F-49ED-6DF2F9F38EFC}"/>
              </a:ext>
            </a:extLst>
          </p:cNvPr>
          <p:cNvCxnSpPr>
            <a:cxnSpLocks/>
          </p:cNvCxnSpPr>
          <p:nvPr/>
        </p:nvCxnSpPr>
        <p:spPr>
          <a:xfrm flipV="1">
            <a:off x="7467589" y="2114445"/>
            <a:ext cx="1825901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6D1F38D-A41C-EF67-CB58-355C5D273EF4}"/>
              </a:ext>
            </a:extLst>
          </p:cNvPr>
          <p:cNvSpPr/>
          <p:nvPr/>
        </p:nvSpPr>
        <p:spPr>
          <a:xfrm>
            <a:off x="618937" y="3670357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47FC43-BB86-47A5-383D-35EADD8D885B}"/>
              </a:ext>
            </a:extLst>
          </p:cNvPr>
          <p:cNvSpPr/>
          <p:nvPr/>
        </p:nvSpPr>
        <p:spPr>
          <a:xfrm>
            <a:off x="1107881" y="482715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3A2B3-F3C0-BA2E-383A-33FEAFB802B0}"/>
              </a:ext>
            </a:extLst>
          </p:cNvPr>
          <p:cNvSpPr/>
          <p:nvPr/>
        </p:nvSpPr>
        <p:spPr>
          <a:xfrm>
            <a:off x="8380540" y="364802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3A0A77-24AD-9A9C-050E-0A7BC9792267}"/>
              </a:ext>
            </a:extLst>
          </p:cNvPr>
          <p:cNvSpPr/>
          <p:nvPr/>
        </p:nvSpPr>
        <p:spPr>
          <a:xfrm>
            <a:off x="8863241" y="3827161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25C0646-D37E-55C1-DDB1-A5942107DE8B}"/>
              </a:ext>
            </a:extLst>
          </p:cNvPr>
          <p:cNvSpPr/>
          <p:nvPr/>
        </p:nvSpPr>
        <p:spPr>
          <a:xfrm>
            <a:off x="4705751" y="-42218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A35E325-6B10-E22E-CA4F-407B42B49B89}"/>
              </a:ext>
            </a:extLst>
          </p:cNvPr>
          <p:cNvSpPr/>
          <p:nvPr/>
        </p:nvSpPr>
        <p:spPr>
          <a:xfrm>
            <a:off x="4647973" y="3668437"/>
            <a:ext cx="3192087" cy="294628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ВОДЫ</a:t>
            </a:r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B3C27-6049-89B4-8575-9A25F5507A98}"/>
              </a:ext>
            </a:extLst>
          </p:cNvPr>
          <p:cNvSpPr txBox="1"/>
          <p:nvPr/>
        </p:nvSpPr>
        <p:spPr>
          <a:xfrm>
            <a:off x="719535" y="4530475"/>
            <a:ext cx="2904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ПРИОБРЕТАЕТ ФОРМУ СОСУДА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3993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65EEE0-49A3-D33C-40DD-F049F3BA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2DA22F-249D-67EB-4396-736DFF319260}"/>
              </a:ext>
            </a:extLst>
          </p:cNvPr>
          <p:cNvSpPr txBox="1"/>
          <p:nvPr/>
        </p:nvSpPr>
        <p:spPr>
          <a:xfrm>
            <a:off x="3048000" y="3233658"/>
            <a:ext cx="60960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225"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1. (Форма воды.)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B5F3F-C2C2-9145-DAE5-18B1C5D25D61}"/>
              </a:ext>
            </a:extLst>
          </p:cNvPr>
          <p:cNvSpPr txBox="1"/>
          <p:nvPr/>
        </p:nvSpPr>
        <p:spPr>
          <a:xfrm>
            <a:off x="293825" y="2633493"/>
            <a:ext cx="11599333" cy="1200329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ОПЫТ 2 </a:t>
            </a:r>
          </a:p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Цвет воды</a:t>
            </a:r>
            <a:endParaRPr lang="en-US" sz="3600" b="1" i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CBF4230D-DF23-D6D9-048A-0C910ABA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43" y1="36719" x2="45000" y2="13281"/>
                        <a14:foregroundMark x1="53261" y1="15430" x2="60870" y2="50195"/>
                        <a14:foregroundMark x1="62935" y1="45703" x2="50543" y2="74414"/>
                        <a14:foregroundMark x1="49565" y1="90039" x2="45978" y2="89063"/>
                        <a14:foregroundMark x1="53043" y1="87305" x2="47500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33" y="4224507"/>
            <a:ext cx="4584700" cy="25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2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63889 C 0.18073 -0.63889 0.34114 -0.43981 0.34114 -0.19444 C 0.34114 0.0507 0.18073 0.25 -0.01693 0.25 C -0.21472 0.25 -0.375 0.0507 -0.375 -0.19444 C -0.375 -0.43981 -0.21472 -0.63889 -0.01693 -0.63889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57DB13-89E0-EC11-7F12-72F260BA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F7AE7F-E577-FBF3-398C-A8A3A5A60FC7}"/>
              </a:ext>
            </a:extLst>
          </p:cNvPr>
          <p:cNvCxnSpPr/>
          <p:nvPr/>
        </p:nvCxnSpPr>
        <p:spPr>
          <a:xfrm>
            <a:off x="3640667" y="2370667"/>
            <a:ext cx="1767182" cy="1811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53993-324C-C227-7E90-6F160DF7C45D}"/>
              </a:ext>
            </a:extLst>
          </p:cNvPr>
          <p:cNvCxnSpPr>
            <a:cxnSpLocks/>
          </p:cNvCxnSpPr>
          <p:nvPr/>
        </p:nvCxnSpPr>
        <p:spPr>
          <a:xfrm>
            <a:off x="3481373" y="4784228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4FD83-8047-7621-B533-94C33DF6E238}"/>
              </a:ext>
            </a:extLst>
          </p:cNvPr>
          <p:cNvCxnSpPr>
            <a:cxnSpLocks/>
          </p:cNvCxnSpPr>
          <p:nvPr/>
        </p:nvCxnSpPr>
        <p:spPr>
          <a:xfrm>
            <a:off x="7467589" y="5145644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FC7B4-7350-F3A9-FB75-29F7E7D9BA84}"/>
              </a:ext>
            </a:extLst>
          </p:cNvPr>
          <p:cNvCxnSpPr>
            <a:cxnSpLocks/>
          </p:cNvCxnSpPr>
          <p:nvPr/>
        </p:nvCxnSpPr>
        <p:spPr>
          <a:xfrm flipV="1">
            <a:off x="6301793" y="1955857"/>
            <a:ext cx="0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9A2545F-4F11-F46F-49ED-6DF2F9F38EFC}"/>
              </a:ext>
            </a:extLst>
          </p:cNvPr>
          <p:cNvCxnSpPr>
            <a:cxnSpLocks/>
          </p:cNvCxnSpPr>
          <p:nvPr/>
        </p:nvCxnSpPr>
        <p:spPr>
          <a:xfrm flipV="1">
            <a:off x="7467589" y="2114445"/>
            <a:ext cx="1825901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6D1F38D-A41C-EF67-CB58-355C5D273EF4}"/>
              </a:ext>
            </a:extLst>
          </p:cNvPr>
          <p:cNvSpPr/>
          <p:nvPr/>
        </p:nvSpPr>
        <p:spPr>
          <a:xfrm>
            <a:off x="618937" y="3670357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47FC43-BB86-47A5-383D-35EADD8D885B}"/>
              </a:ext>
            </a:extLst>
          </p:cNvPr>
          <p:cNvSpPr/>
          <p:nvPr/>
        </p:nvSpPr>
        <p:spPr>
          <a:xfrm>
            <a:off x="1107881" y="482715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3A2B3-F3C0-BA2E-383A-33FEAFB802B0}"/>
              </a:ext>
            </a:extLst>
          </p:cNvPr>
          <p:cNvSpPr/>
          <p:nvPr/>
        </p:nvSpPr>
        <p:spPr>
          <a:xfrm>
            <a:off x="8380540" y="364802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3A0A77-24AD-9A9C-050E-0A7BC9792267}"/>
              </a:ext>
            </a:extLst>
          </p:cNvPr>
          <p:cNvSpPr/>
          <p:nvPr/>
        </p:nvSpPr>
        <p:spPr>
          <a:xfrm>
            <a:off x="8863241" y="3827161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25C0646-D37E-55C1-DDB1-A5942107DE8B}"/>
              </a:ext>
            </a:extLst>
          </p:cNvPr>
          <p:cNvSpPr/>
          <p:nvPr/>
        </p:nvSpPr>
        <p:spPr>
          <a:xfrm>
            <a:off x="4705751" y="-42218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A35E325-6B10-E22E-CA4F-407B42B49B89}"/>
              </a:ext>
            </a:extLst>
          </p:cNvPr>
          <p:cNvSpPr/>
          <p:nvPr/>
        </p:nvSpPr>
        <p:spPr>
          <a:xfrm>
            <a:off x="4647973" y="3668437"/>
            <a:ext cx="3192087" cy="294628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ВОДЫ</a:t>
            </a:r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5856D-8899-D746-E988-4CCF154584D2}"/>
              </a:ext>
            </a:extLst>
          </p:cNvPr>
          <p:cNvSpPr txBox="1"/>
          <p:nvPr/>
        </p:nvSpPr>
        <p:spPr>
          <a:xfrm>
            <a:off x="719535" y="4530475"/>
            <a:ext cx="2904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ПРИОБРЕТАЕТ ФОРМУ СОСУДА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E99A4-F013-533E-B5CB-F3EEF2CC5A59}"/>
              </a:ext>
            </a:extLst>
          </p:cNvPr>
          <p:cNvSpPr txBox="1"/>
          <p:nvPr/>
        </p:nvSpPr>
        <p:spPr>
          <a:xfrm>
            <a:off x="1208456" y="1458968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ЦВЕТА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3110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65EEE0-49A3-D33C-40DD-F049F3BA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2DA22F-249D-67EB-4396-736DFF319260}"/>
              </a:ext>
            </a:extLst>
          </p:cNvPr>
          <p:cNvSpPr txBox="1"/>
          <p:nvPr/>
        </p:nvSpPr>
        <p:spPr>
          <a:xfrm>
            <a:off x="3048000" y="3233658"/>
            <a:ext cx="60960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225"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1. (Форма воды.)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B5F3F-C2C2-9145-DAE5-18B1C5D25D61}"/>
              </a:ext>
            </a:extLst>
          </p:cNvPr>
          <p:cNvSpPr txBox="1"/>
          <p:nvPr/>
        </p:nvSpPr>
        <p:spPr>
          <a:xfrm>
            <a:off x="293825" y="2633493"/>
            <a:ext cx="11599333" cy="1200329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ОПЫТ 3 </a:t>
            </a:r>
          </a:p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Вкус воды</a:t>
            </a:r>
            <a:endParaRPr lang="en-US" sz="3600" b="1" i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CBF4230D-DF23-D6D9-048A-0C910ABA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43" y1="36719" x2="45000" y2="13281"/>
                        <a14:foregroundMark x1="53261" y1="15430" x2="60870" y2="50195"/>
                        <a14:foregroundMark x1="62935" y1="45703" x2="50543" y2="74414"/>
                        <a14:foregroundMark x1="49565" y1="90039" x2="45978" y2="89063"/>
                        <a14:foregroundMark x1="53043" y1="87305" x2="47500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33" y="4224507"/>
            <a:ext cx="4584700" cy="25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1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63889 C 0.18073 -0.63889 0.34114 -0.43981 0.34114 -0.19444 C 0.34114 0.0507 0.18073 0.25 -0.01693 0.25 C -0.21472 0.25 -0.375 0.0507 -0.375 -0.19444 C -0.375 -0.43981 -0.21472 -0.63889 -0.01693 -0.63889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EB76B697-7B67-4482-AA36-CF0EC0491D7E}"/>
              </a:ext>
            </a:extLst>
          </p:cNvPr>
          <p:cNvSpPr/>
          <p:nvPr/>
        </p:nvSpPr>
        <p:spPr>
          <a:xfrm>
            <a:off x="912949" y="99491"/>
            <a:ext cx="1663593" cy="155255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D9FD985-DB5B-A306-9563-C4CD05B6B03D}"/>
              </a:ext>
            </a:extLst>
          </p:cNvPr>
          <p:cNvSpPr/>
          <p:nvPr/>
        </p:nvSpPr>
        <p:spPr>
          <a:xfrm>
            <a:off x="9272884" y="99491"/>
            <a:ext cx="1699686" cy="157637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5657B6E-1D3F-D8CD-A0E6-49C0DCA8BE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894174"/>
              </p:ext>
            </p:extLst>
          </p:nvPr>
        </p:nvGraphicFramePr>
        <p:xfrm>
          <a:off x="586408" y="1987278"/>
          <a:ext cx="10753725" cy="374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A9F5560-2326-F4F9-A68C-4CA6BFAB7013}"/>
              </a:ext>
            </a:extLst>
          </p:cNvPr>
          <p:cNvSpPr txBox="1"/>
          <p:nvPr/>
        </p:nvSpPr>
        <p:spPr>
          <a:xfrm>
            <a:off x="0" y="670473"/>
            <a:ext cx="12186984" cy="646331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spc="600" dirty="0">
                <a:cs typeface="Times New Roman" panose="02020603050405020304" pitchFamily="18" charset="0"/>
              </a:rPr>
              <a:t>ПЛАН УРОКА</a:t>
            </a:r>
            <a:endParaRPr lang="en-US" sz="3600" b="1" spc="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7C38B-FA21-4ACB-3B20-D91B831FAE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58" t="3252" r="27525" b="13049"/>
          <a:stretch/>
        </p:blipFill>
        <p:spPr>
          <a:xfrm>
            <a:off x="974033" y="284088"/>
            <a:ext cx="1541427" cy="144478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A3D02DF-F41E-A71A-C70C-5902A25AC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63" r="20509" b="19566"/>
          <a:stretch/>
        </p:blipFill>
        <p:spPr bwMode="auto">
          <a:xfrm>
            <a:off x="9302311" y="284088"/>
            <a:ext cx="1640832" cy="157637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611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57DB13-89E0-EC11-7F12-72F260BA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F7AE7F-E577-FBF3-398C-A8A3A5A60FC7}"/>
              </a:ext>
            </a:extLst>
          </p:cNvPr>
          <p:cNvCxnSpPr/>
          <p:nvPr/>
        </p:nvCxnSpPr>
        <p:spPr>
          <a:xfrm>
            <a:off x="3640667" y="2370667"/>
            <a:ext cx="1767182" cy="1811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53993-324C-C227-7E90-6F160DF7C45D}"/>
              </a:ext>
            </a:extLst>
          </p:cNvPr>
          <p:cNvCxnSpPr>
            <a:cxnSpLocks/>
          </p:cNvCxnSpPr>
          <p:nvPr/>
        </p:nvCxnSpPr>
        <p:spPr>
          <a:xfrm>
            <a:off x="3481373" y="4784228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4FD83-8047-7621-B533-94C33DF6E238}"/>
              </a:ext>
            </a:extLst>
          </p:cNvPr>
          <p:cNvCxnSpPr>
            <a:cxnSpLocks/>
          </p:cNvCxnSpPr>
          <p:nvPr/>
        </p:nvCxnSpPr>
        <p:spPr>
          <a:xfrm>
            <a:off x="7467589" y="5145644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FC7B4-7350-F3A9-FB75-29F7E7D9BA84}"/>
              </a:ext>
            </a:extLst>
          </p:cNvPr>
          <p:cNvCxnSpPr>
            <a:cxnSpLocks/>
          </p:cNvCxnSpPr>
          <p:nvPr/>
        </p:nvCxnSpPr>
        <p:spPr>
          <a:xfrm flipV="1">
            <a:off x="6301793" y="1955857"/>
            <a:ext cx="0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9A2545F-4F11-F46F-49ED-6DF2F9F38EFC}"/>
              </a:ext>
            </a:extLst>
          </p:cNvPr>
          <p:cNvCxnSpPr>
            <a:cxnSpLocks/>
          </p:cNvCxnSpPr>
          <p:nvPr/>
        </p:nvCxnSpPr>
        <p:spPr>
          <a:xfrm flipV="1">
            <a:off x="7467589" y="2114445"/>
            <a:ext cx="1825901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6D1F38D-A41C-EF67-CB58-355C5D273EF4}"/>
              </a:ext>
            </a:extLst>
          </p:cNvPr>
          <p:cNvSpPr/>
          <p:nvPr/>
        </p:nvSpPr>
        <p:spPr>
          <a:xfrm>
            <a:off x="618937" y="3670357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47FC43-BB86-47A5-383D-35EADD8D885B}"/>
              </a:ext>
            </a:extLst>
          </p:cNvPr>
          <p:cNvSpPr/>
          <p:nvPr/>
        </p:nvSpPr>
        <p:spPr>
          <a:xfrm>
            <a:off x="1107881" y="482715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3A2B3-F3C0-BA2E-383A-33FEAFB802B0}"/>
              </a:ext>
            </a:extLst>
          </p:cNvPr>
          <p:cNvSpPr/>
          <p:nvPr/>
        </p:nvSpPr>
        <p:spPr>
          <a:xfrm>
            <a:off x="8380540" y="364802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3A0A77-24AD-9A9C-050E-0A7BC9792267}"/>
              </a:ext>
            </a:extLst>
          </p:cNvPr>
          <p:cNvSpPr/>
          <p:nvPr/>
        </p:nvSpPr>
        <p:spPr>
          <a:xfrm>
            <a:off x="8863241" y="3827161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25C0646-D37E-55C1-DDB1-A5942107DE8B}"/>
              </a:ext>
            </a:extLst>
          </p:cNvPr>
          <p:cNvSpPr/>
          <p:nvPr/>
        </p:nvSpPr>
        <p:spPr>
          <a:xfrm>
            <a:off x="4705751" y="-42218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A35E325-6B10-E22E-CA4F-407B42B49B89}"/>
              </a:ext>
            </a:extLst>
          </p:cNvPr>
          <p:cNvSpPr/>
          <p:nvPr/>
        </p:nvSpPr>
        <p:spPr>
          <a:xfrm>
            <a:off x="4647973" y="3668437"/>
            <a:ext cx="3192087" cy="294628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ВОДЫ</a:t>
            </a:r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14E7AF-7CBB-A6A8-672D-E0B7B20F8EE8}"/>
              </a:ext>
            </a:extLst>
          </p:cNvPr>
          <p:cNvSpPr txBox="1"/>
          <p:nvPr/>
        </p:nvSpPr>
        <p:spPr>
          <a:xfrm>
            <a:off x="719535" y="4530475"/>
            <a:ext cx="2904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ПРИОБРЕТАЕТ ФОРМУ СОСУДА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29F5F-D8B8-4D15-FF21-CA61506A3B51}"/>
              </a:ext>
            </a:extLst>
          </p:cNvPr>
          <p:cNvSpPr txBox="1"/>
          <p:nvPr/>
        </p:nvSpPr>
        <p:spPr>
          <a:xfrm>
            <a:off x="1208456" y="1458968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ЦВЕТА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1F28D-248B-2322-2D6C-CD0A4CD010EF}"/>
              </a:ext>
            </a:extLst>
          </p:cNvPr>
          <p:cNvSpPr txBox="1"/>
          <p:nvPr/>
        </p:nvSpPr>
        <p:spPr>
          <a:xfrm>
            <a:off x="4849757" y="846612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ВКУСА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10905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65EEE0-49A3-D33C-40DD-F049F3BA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2DA22F-249D-67EB-4396-736DFF319260}"/>
              </a:ext>
            </a:extLst>
          </p:cNvPr>
          <p:cNvSpPr txBox="1"/>
          <p:nvPr/>
        </p:nvSpPr>
        <p:spPr>
          <a:xfrm>
            <a:off x="3048000" y="3233658"/>
            <a:ext cx="60960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225"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1. (Форма воды.)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B5F3F-C2C2-9145-DAE5-18B1C5D25D61}"/>
              </a:ext>
            </a:extLst>
          </p:cNvPr>
          <p:cNvSpPr txBox="1"/>
          <p:nvPr/>
        </p:nvSpPr>
        <p:spPr>
          <a:xfrm>
            <a:off x="293825" y="2633493"/>
            <a:ext cx="11599333" cy="1200329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ОПЫТ 4 </a:t>
            </a:r>
          </a:p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Запах воды</a:t>
            </a:r>
            <a:endParaRPr lang="en-US" sz="3600" b="1" i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CBF4230D-DF23-D6D9-048A-0C910ABA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43" y1="36719" x2="45000" y2="13281"/>
                        <a14:foregroundMark x1="53261" y1="15430" x2="60870" y2="50195"/>
                        <a14:foregroundMark x1="62935" y1="45703" x2="50543" y2="74414"/>
                        <a14:foregroundMark x1="49565" y1="90039" x2="45978" y2="89063"/>
                        <a14:foregroundMark x1="53043" y1="87305" x2="47500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33" y="4224507"/>
            <a:ext cx="4584700" cy="25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63889 C 0.18073 -0.63889 0.34114 -0.43981 0.34114 -0.19444 C 0.34114 0.0507 0.18073 0.25 -0.01693 0.25 C -0.21472 0.25 -0.375 0.0507 -0.375 -0.19444 C -0.375 -0.43981 -0.21472 -0.63889 -0.01693 -0.63889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57DB13-89E0-EC11-7F12-72F260BA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F7AE7F-E577-FBF3-398C-A8A3A5A60FC7}"/>
              </a:ext>
            </a:extLst>
          </p:cNvPr>
          <p:cNvCxnSpPr/>
          <p:nvPr/>
        </p:nvCxnSpPr>
        <p:spPr>
          <a:xfrm>
            <a:off x="3640667" y="2370667"/>
            <a:ext cx="1767182" cy="1811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53993-324C-C227-7E90-6F160DF7C45D}"/>
              </a:ext>
            </a:extLst>
          </p:cNvPr>
          <p:cNvCxnSpPr>
            <a:cxnSpLocks/>
          </p:cNvCxnSpPr>
          <p:nvPr/>
        </p:nvCxnSpPr>
        <p:spPr>
          <a:xfrm>
            <a:off x="3481373" y="4784228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4FD83-8047-7621-B533-94C33DF6E238}"/>
              </a:ext>
            </a:extLst>
          </p:cNvPr>
          <p:cNvCxnSpPr>
            <a:cxnSpLocks/>
          </p:cNvCxnSpPr>
          <p:nvPr/>
        </p:nvCxnSpPr>
        <p:spPr>
          <a:xfrm>
            <a:off x="7467589" y="5145644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FC7B4-7350-F3A9-FB75-29F7E7D9BA84}"/>
              </a:ext>
            </a:extLst>
          </p:cNvPr>
          <p:cNvCxnSpPr>
            <a:cxnSpLocks/>
          </p:cNvCxnSpPr>
          <p:nvPr/>
        </p:nvCxnSpPr>
        <p:spPr>
          <a:xfrm flipV="1">
            <a:off x="6301793" y="1955857"/>
            <a:ext cx="0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9A2545F-4F11-F46F-49ED-6DF2F9F38EFC}"/>
              </a:ext>
            </a:extLst>
          </p:cNvPr>
          <p:cNvCxnSpPr>
            <a:cxnSpLocks/>
          </p:cNvCxnSpPr>
          <p:nvPr/>
        </p:nvCxnSpPr>
        <p:spPr>
          <a:xfrm flipV="1">
            <a:off x="7467589" y="2114445"/>
            <a:ext cx="1825901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6D1F38D-A41C-EF67-CB58-355C5D273EF4}"/>
              </a:ext>
            </a:extLst>
          </p:cNvPr>
          <p:cNvSpPr/>
          <p:nvPr/>
        </p:nvSpPr>
        <p:spPr>
          <a:xfrm>
            <a:off x="618937" y="3670357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47FC43-BB86-47A5-383D-35EADD8D885B}"/>
              </a:ext>
            </a:extLst>
          </p:cNvPr>
          <p:cNvSpPr/>
          <p:nvPr/>
        </p:nvSpPr>
        <p:spPr>
          <a:xfrm>
            <a:off x="1107881" y="482715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3A2B3-F3C0-BA2E-383A-33FEAFB802B0}"/>
              </a:ext>
            </a:extLst>
          </p:cNvPr>
          <p:cNvSpPr/>
          <p:nvPr/>
        </p:nvSpPr>
        <p:spPr>
          <a:xfrm>
            <a:off x="8380540" y="364802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3A0A77-24AD-9A9C-050E-0A7BC9792267}"/>
              </a:ext>
            </a:extLst>
          </p:cNvPr>
          <p:cNvSpPr/>
          <p:nvPr/>
        </p:nvSpPr>
        <p:spPr>
          <a:xfrm>
            <a:off x="8863241" y="3827161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25C0646-D37E-55C1-DDB1-A5942107DE8B}"/>
              </a:ext>
            </a:extLst>
          </p:cNvPr>
          <p:cNvSpPr/>
          <p:nvPr/>
        </p:nvSpPr>
        <p:spPr>
          <a:xfrm>
            <a:off x="4705751" y="-42218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A35E325-6B10-E22E-CA4F-407B42B49B89}"/>
              </a:ext>
            </a:extLst>
          </p:cNvPr>
          <p:cNvSpPr/>
          <p:nvPr/>
        </p:nvSpPr>
        <p:spPr>
          <a:xfrm>
            <a:off x="4647973" y="3668437"/>
            <a:ext cx="3192087" cy="294628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ВОДЫ</a:t>
            </a:r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14E7AF-7CBB-A6A8-672D-E0B7B20F8EE8}"/>
              </a:ext>
            </a:extLst>
          </p:cNvPr>
          <p:cNvSpPr txBox="1"/>
          <p:nvPr/>
        </p:nvSpPr>
        <p:spPr>
          <a:xfrm>
            <a:off x="719535" y="4530475"/>
            <a:ext cx="2904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ПРИОБРЕТАЕТ ФОРМУ СОСУДА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29F5F-D8B8-4D15-FF21-CA61506A3B51}"/>
              </a:ext>
            </a:extLst>
          </p:cNvPr>
          <p:cNvSpPr txBox="1"/>
          <p:nvPr/>
        </p:nvSpPr>
        <p:spPr>
          <a:xfrm>
            <a:off x="1208456" y="1458968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ЦВЕТА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1F28D-248B-2322-2D6C-CD0A4CD010EF}"/>
              </a:ext>
            </a:extLst>
          </p:cNvPr>
          <p:cNvSpPr txBox="1"/>
          <p:nvPr/>
        </p:nvSpPr>
        <p:spPr>
          <a:xfrm>
            <a:off x="4849757" y="846612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ВКУСА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EDA1B-1789-A9D7-5D43-6751B51A8BA2}"/>
              </a:ext>
            </a:extLst>
          </p:cNvPr>
          <p:cNvSpPr txBox="1"/>
          <p:nvPr/>
        </p:nvSpPr>
        <p:spPr>
          <a:xfrm>
            <a:off x="8524547" y="1399912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ЗАПАХА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1253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65EEE0-49A3-D33C-40DD-F049F3BA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B5F3F-C2C2-9145-DAE5-18B1C5D25D61}"/>
              </a:ext>
            </a:extLst>
          </p:cNvPr>
          <p:cNvSpPr txBox="1"/>
          <p:nvPr/>
        </p:nvSpPr>
        <p:spPr>
          <a:xfrm>
            <a:off x="293825" y="2782668"/>
            <a:ext cx="11599333" cy="646331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ОПЫТ 5 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CBF4230D-DF23-D6D9-048A-0C910ABA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043" y1="36719" x2="45000" y2="13281"/>
                        <a14:foregroundMark x1="53261" y1="15430" x2="60870" y2="50195"/>
                        <a14:foregroundMark x1="62935" y1="45703" x2="50543" y2="74414"/>
                        <a14:foregroundMark x1="49565" y1="90039" x2="45978" y2="89063"/>
                        <a14:foregroundMark x1="53043" y1="87305" x2="47500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33" y="4224507"/>
            <a:ext cx="4584700" cy="25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63889 C 0.18073 -0.63889 0.34114 -0.43981 0.34114 -0.19444 C 0.34114 0.0507 0.18073 0.25 -0.01693 0.25 C -0.21472 0.25 -0.375 0.0507 -0.375 -0.19444 C -0.375 -0.43981 -0.21472 -0.63889 -0.01693 -0.63889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57DB13-89E0-EC11-7F12-72F260BA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F7AE7F-E577-FBF3-398C-A8A3A5A60FC7}"/>
              </a:ext>
            </a:extLst>
          </p:cNvPr>
          <p:cNvCxnSpPr/>
          <p:nvPr/>
        </p:nvCxnSpPr>
        <p:spPr>
          <a:xfrm>
            <a:off x="3640667" y="2370667"/>
            <a:ext cx="1767182" cy="18118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53993-324C-C227-7E90-6F160DF7C45D}"/>
              </a:ext>
            </a:extLst>
          </p:cNvPr>
          <p:cNvCxnSpPr>
            <a:cxnSpLocks/>
          </p:cNvCxnSpPr>
          <p:nvPr/>
        </p:nvCxnSpPr>
        <p:spPr>
          <a:xfrm>
            <a:off x="3481373" y="4784228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4FD83-8047-7621-B533-94C33DF6E238}"/>
              </a:ext>
            </a:extLst>
          </p:cNvPr>
          <p:cNvCxnSpPr>
            <a:cxnSpLocks/>
          </p:cNvCxnSpPr>
          <p:nvPr/>
        </p:nvCxnSpPr>
        <p:spPr>
          <a:xfrm>
            <a:off x="7467589" y="5145644"/>
            <a:ext cx="1825901" cy="154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69FC7B4-7350-F3A9-FB75-29F7E7D9BA84}"/>
              </a:ext>
            </a:extLst>
          </p:cNvPr>
          <p:cNvCxnSpPr>
            <a:cxnSpLocks/>
          </p:cNvCxnSpPr>
          <p:nvPr/>
        </p:nvCxnSpPr>
        <p:spPr>
          <a:xfrm flipV="1">
            <a:off x="6301793" y="1955857"/>
            <a:ext cx="0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9A2545F-4F11-F46F-49ED-6DF2F9F38EFC}"/>
              </a:ext>
            </a:extLst>
          </p:cNvPr>
          <p:cNvCxnSpPr>
            <a:cxnSpLocks/>
          </p:cNvCxnSpPr>
          <p:nvPr/>
        </p:nvCxnSpPr>
        <p:spPr>
          <a:xfrm flipV="1">
            <a:off x="7467589" y="2114445"/>
            <a:ext cx="1825901" cy="19754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6D1F38D-A41C-EF67-CB58-355C5D273EF4}"/>
              </a:ext>
            </a:extLst>
          </p:cNvPr>
          <p:cNvSpPr/>
          <p:nvPr/>
        </p:nvSpPr>
        <p:spPr>
          <a:xfrm>
            <a:off x="618937" y="3670357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47FC43-BB86-47A5-383D-35EADD8D885B}"/>
              </a:ext>
            </a:extLst>
          </p:cNvPr>
          <p:cNvSpPr/>
          <p:nvPr/>
        </p:nvSpPr>
        <p:spPr>
          <a:xfrm>
            <a:off x="1107881" y="482715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3A2B3-F3C0-BA2E-383A-33FEAFB802B0}"/>
              </a:ext>
            </a:extLst>
          </p:cNvPr>
          <p:cNvSpPr/>
          <p:nvPr/>
        </p:nvSpPr>
        <p:spPr>
          <a:xfrm>
            <a:off x="8380540" y="364802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3A0A77-24AD-9A9C-050E-0A7BC9792267}"/>
              </a:ext>
            </a:extLst>
          </p:cNvPr>
          <p:cNvSpPr/>
          <p:nvPr/>
        </p:nvSpPr>
        <p:spPr>
          <a:xfrm>
            <a:off x="8863241" y="3827161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25C0646-D37E-55C1-DDB1-A5942107DE8B}"/>
              </a:ext>
            </a:extLst>
          </p:cNvPr>
          <p:cNvSpPr/>
          <p:nvPr/>
        </p:nvSpPr>
        <p:spPr>
          <a:xfrm>
            <a:off x="4705751" y="-42218"/>
            <a:ext cx="3192087" cy="29462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A35E325-6B10-E22E-CA4F-407B42B49B89}"/>
              </a:ext>
            </a:extLst>
          </p:cNvPr>
          <p:cNvSpPr/>
          <p:nvPr/>
        </p:nvSpPr>
        <p:spPr>
          <a:xfrm>
            <a:off x="4647973" y="3668437"/>
            <a:ext cx="3192087" cy="294628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ВОДЫ</a:t>
            </a:r>
            <a:endParaRPr lang="en-US" sz="3700" b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14E7AF-7CBB-A6A8-672D-E0B7B20F8EE8}"/>
              </a:ext>
            </a:extLst>
          </p:cNvPr>
          <p:cNvSpPr txBox="1"/>
          <p:nvPr/>
        </p:nvSpPr>
        <p:spPr>
          <a:xfrm>
            <a:off x="719535" y="4530475"/>
            <a:ext cx="2904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ПРИОБРЕТАЕТ ФОРМУ СОСУДА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29F5F-D8B8-4D15-FF21-CA61506A3B51}"/>
              </a:ext>
            </a:extLst>
          </p:cNvPr>
          <p:cNvSpPr txBox="1"/>
          <p:nvPr/>
        </p:nvSpPr>
        <p:spPr>
          <a:xfrm>
            <a:off x="1208456" y="1458968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ЦВЕТА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1F28D-248B-2322-2D6C-CD0A4CD010EF}"/>
              </a:ext>
            </a:extLst>
          </p:cNvPr>
          <p:cNvSpPr txBox="1"/>
          <p:nvPr/>
        </p:nvSpPr>
        <p:spPr>
          <a:xfrm>
            <a:off x="4849757" y="846612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ВКУСА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EDA1B-1789-A9D7-5D43-6751B51A8BA2}"/>
              </a:ext>
            </a:extLst>
          </p:cNvPr>
          <p:cNvSpPr txBox="1"/>
          <p:nvPr/>
        </p:nvSpPr>
        <p:spPr>
          <a:xfrm>
            <a:off x="8524547" y="1399912"/>
            <a:ext cx="2904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ИМЕЕТ ЗАПАХА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35BA16-2CDB-CE25-F20E-BA814DFBCDF2}"/>
              </a:ext>
            </a:extLst>
          </p:cNvPr>
          <p:cNvSpPr txBox="1"/>
          <p:nvPr/>
        </p:nvSpPr>
        <p:spPr>
          <a:xfrm>
            <a:off x="9007248" y="5060729"/>
            <a:ext cx="290407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РАСТВОРИТЕЛЬ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01534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F02B99B-62A5-FEC1-9462-7282C58E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A8699-6714-FBDF-E96F-FC591DB7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480927-079E-7CF7-061B-18F026164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A3D2D-DEAB-1063-375E-6F64A4A363E2}"/>
              </a:ext>
            </a:extLst>
          </p:cNvPr>
          <p:cNvSpPr txBox="1"/>
          <p:nvPr/>
        </p:nvSpPr>
        <p:spPr>
          <a:xfrm>
            <a:off x="293825" y="2998301"/>
            <a:ext cx="11599333" cy="646331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ПОДВЕДЕМ ИТОГИ</a:t>
            </a:r>
            <a:endParaRPr lang="en-US" sz="3600" b="1" i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0744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B27B9-0BF8-C6EA-D6BE-A293BA4A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C1B453-5535-E2A9-59E4-CC0B5933C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5F7AC47-402C-0049-001C-548493753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000" r="93467">
                        <a14:foregroundMark x1="48433" y1="9260" x2="53533" y2="7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7" r="20205"/>
          <a:stretch/>
        </p:blipFill>
        <p:spPr bwMode="auto">
          <a:xfrm rot="21193564">
            <a:off x="7183664" y="138116"/>
            <a:ext cx="4721700" cy="65817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76041F46-2E19-76A6-A0E0-528034004239}"/>
              </a:ext>
            </a:extLst>
          </p:cNvPr>
          <p:cNvSpPr/>
          <p:nvPr/>
        </p:nvSpPr>
        <p:spPr>
          <a:xfrm rot="690151">
            <a:off x="-303811" y="828035"/>
            <a:ext cx="7223356" cy="5201927"/>
          </a:xfrm>
          <a:prstGeom prst="cloudCallout">
            <a:avLst>
              <a:gd name="adj1" fmla="val -31731"/>
              <a:gd name="adj2" fmla="val 75329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 w="0"/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ЧТО ИЗОБРАЖЕНО НА СЛАЙДЕ</a:t>
            </a:r>
            <a:r>
              <a:rPr lang="ru-RU" sz="60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  <a:endParaRPr lang="en-US" sz="6000" b="1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45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B27B9-0BF8-C6EA-D6BE-A293BA4A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C1B453-5535-E2A9-59E4-CC0B5933C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2621E5-6EC1-1123-A49F-3FF1E25A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27" y="178904"/>
            <a:ext cx="5289844" cy="667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57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FC3BC0E-04F2-6174-442B-84666DA8C1EA}"/>
              </a:ext>
            </a:extLst>
          </p:cNvPr>
          <p:cNvSpPr/>
          <p:nvPr/>
        </p:nvSpPr>
        <p:spPr>
          <a:xfrm>
            <a:off x="159026" y="1798983"/>
            <a:ext cx="4194313" cy="376618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E4D116-579C-FD99-4FDE-BC4CA3A26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29" b="69805" l="78554" r="94598">
                        <a14:backgroundMark x1="82625" y1="53250" x2="82625" y2="53250"/>
                        <a14:backgroundMark x1="82625" y1="53250" x2="82625" y2="53250"/>
                        <a14:backgroundMark x1="84438" y1="50875" x2="84750" y2="50625"/>
                        <a14:backgroundMark x1="82688" y1="55875" x2="82688" y2="53250"/>
                        <a14:backgroundMark x1="87438" y1="50500" x2="87438" y2="51125"/>
                        <a14:backgroundMark x1="88313" y1="50375" x2="88625" y2="49500"/>
                        <a14:backgroundMark x1="90063" y1="57875" x2="90063" y2="61125"/>
                        <a14:backgroundMark x1="85625" y1="50500" x2="85625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49" t="38219" r="3396" b="26685"/>
          <a:stretch/>
        </p:blipFill>
        <p:spPr bwMode="auto">
          <a:xfrm>
            <a:off x="-1007852" y="493345"/>
            <a:ext cx="6528067" cy="571227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9181BF4C-8F0A-EFBC-F1E9-15372A376597}"/>
              </a:ext>
            </a:extLst>
          </p:cNvPr>
          <p:cNvSpPr/>
          <p:nvPr/>
        </p:nvSpPr>
        <p:spPr>
          <a:xfrm rot="20040263">
            <a:off x="4556426" y="1708459"/>
            <a:ext cx="6417507" cy="4622369"/>
          </a:xfrm>
          <a:prstGeom prst="cloudCallout">
            <a:avLst>
              <a:gd name="adj1" fmla="val 41059"/>
              <a:gd name="adj2" fmla="val 89159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0"/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ЧТО СЛУЧИЛОСЬ С ЦВЕТКОМ ?</a:t>
            </a:r>
            <a:endParaRPr lang="en-US" sz="5400" b="1" dirty="0">
              <a:ln w="0"/>
              <a:solidFill>
                <a:schemeClr val="tx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02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31AB4-3956-F43C-E1C3-D8E0A3B7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79AD74-8530-2F09-C72D-B2F949D43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E5360F9-2FAF-9754-6E29-4A5D1381D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6" t="36158" r="25979" b="26847"/>
          <a:stretch/>
        </p:blipFill>
        <p:spPr bwMode="auto">
          <a:xfrm>
            <a:off x="3314169" y="2800705"/>
            <a:ext cx="2687701" cy="2606214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541F380-E197-070D-D76B-EDC7E14F9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2" t="41699" r="4620" b="25218"/>
          <a:stretch/>
        </p:blipFill>
        <p:spPr bwMode="auto">
          <a:xfrm>
            <a:off x="0" y="3664758"/>
            <a:ext cx="3127290" cy="2937704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B112B5B-EAC4-D46B-85B5-320F3CC9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795">
            <a:off x="822111" y="73551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E64DE747-4D75-06A2-B151-D6D007E0B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8" t="28101" r="51168" b="27174"/>
          <a:stretch/>
        </p:blipFill>
        <p:spPr bwMode="auto">
          <a:xfrm>
            <a:off x="6196364" y="1437493"/>
            <a:ext cx="2574235" cy="2726423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7DB43F68-8E72-7DF2-A354-35B28B90E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26751" r="74349" b="29145"/>
          <a:stretch/>
        </p:blipFill>
        <p:spPr bwMode="auto">
          <a:xfrm>
            <a:off x="9100202" y="312298"/>
            <a:ext cx="2809239" cy="268859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2FB7808-B8B1-9CA4-6A94-7B427D27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795">
            <a:off x="3742967" y="30175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0AE4A44-13A2-0683-01A3-D41272B0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795">
            <a:off x="6668549" y="-40115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B35068-3BB9-6E58-30F4-FFA66398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9940D95-1148-68F5-792C-31A339E9F947}"/>
              </a:ext>
            </a:extLst>
          </p:cNvPr>
          <p:cNvSpPr/>
          <p:nvPr/>
        </p:nvSpPr>
        <p:spPr>
          <a:xfrm>
            <a:off x="-92496" y="499533"/>
            <a:ext cx="4315111" cy="413237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A728D49-2CD3-39BD-7336-FEE45CAD5201}"/>
              </a:ext>
            </a:extLst>
          </p:cNvPr>
          <p:cNvSpPr/>
          <p:nvPr/>
        </p:nvSpPr>
        <p:spPr>
          <a:xfrm>
            <a:off x="7789420" y="-237602"/>
            <a:ext cx="4315111" cy="413237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8A1898B-9895-60C2-93E4-F45D03AF51B2}"/>
              </a:ext>
            </a:extLst>
          </p:cNvPr>
          <p:cNvSpPr/>
          <p:nvPr/>
        </p:nvSpPr>
        <p:spPr>
          <a:xfrm>
            <a:off x="5936254" y="3043840"/>
            <a:ext cx="4315111" cy="413237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E2580-3719-D810-1112-95A440D62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87500AB4-7EBE-8774-69B6-C245D6A1B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/>
          <a:stretch/>
        </p:blipFill>
        <p:spPr bwMode="auto">
          <a:xfrm>
            <a:off x="6093492" y="3214627"/>
            <a:ext cx="3997860" cy="370106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229D3379-BC99-A416-B69D-AB9E6388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3"/>
          <a:stretch/>
        </p:blipFill>
        <p:spPr bwMode="auto">
          <a:xfrm>
            <a:off x="7971991" y="0"/>
            <a:ext cx="3933996" cy="3554506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96FDB8E-D6FE-3A6C-A2E9-E6688B1E5A99}"/>
              </a:ext>
            </a:extLst>
          </p:cNvPr>
          <p:cNvSpPr/>
          <p:nvPr/>
        </p:nvSpPr>
        <p:spPr>
          <a:xfrm>
            <a:off x="2402135" y="3384564"/>
            <a:ext cx="4315111" cy="413237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5CC933FD-E4E5-2134-B466-8492EEA3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2166" r="16806" b="13768"/>
          <a:stretch/>
        </p:blipFill>
        <p:spPr bwMode="auto">
          <a:xfrm>
            <a:off x="2474443" y="3669878"/>
            <a:ext cx="4129657" cy="358058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B87886B-D130-25F5-CA23-958BB7066D71}"/>
              </a:ext>
            </a:extLst>
          </p:cNvPr>
          <p:cNvSpPr/>
          <p:nvPr/>
        </p:nvSpPr>
        <p:spPr>
          <a:xfrm>
            <a:off x="3955761" y="-324662"/>
            <a:ext cx="4315111" cy="4132374"/>
          </a:xfrm>
          <a:prstGeom prst="ellipse">
            <a:avLst/>
          </a:prstGeom>
          <a:solidFill>
            <a:srgbClr val="D0E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BCC398BF-6A74-D01A-60D0-06245C613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1266" r="15399" b="4204"/>
          <a:stretch/>
        </p:blipFill>
        <p:spPr bwMode="auto">
          <a:xfrm>
            <a:off x="4107014" y="26114"/>
            <a:ext cx="3986796" cy="3528391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00CB4E5B-A66E-0547-B9E8-3F0BDB65E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029" r="12645" b="1160"/>
          <a:stretch/>
        </p:blipFill>
        <p:spPr bwMode="auto">
          <a:xfrm>
            <a:off x="174917" y="752741"/>
            <a:ext cx="3882286" cy="352839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0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54F2731-E613-4F31-C7FD-AAFE6850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54C71-0E78-87C1-57F6-DCD74B26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9533"/>
            <a:ext cx="12186984" cy="832310"/>
          </a:xfrm>
          <a:ln w="57150">
            <a:solidFill>
              <a:srgbClr val="D0E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pc="600" dirty="0"/>
              <a:t>Вода в жизни человека </a:t>
            </a:r>
            <a:endParaRPr lang="en-US" spc="6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0F8930F-33C3-B889-B85A-B09294F4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22">
                        <a14:foregroundMark x1="47391" y1="23320" x2="36848" y2="46641"/>
                        <a14:foregroundMark x1="51087" y1="23598" x2="53043" y2="38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29" y="1293585"/>
            <a:ext cx="2747035" cy="53770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1CA6C4-5E14-C88E-69E5-ED8757957D4D}"/>
              </a:ext>
            </a:extLst>
          </p:cNvPr>
          <p:cNvSpPr/>
          <p:nvPr/>
        </p:nvSpPr>
        <p:spPr>
          <a:xfrm>
            <a:off x="5686215" y="3140764"/>
            <a:ext cx="526773" cy="248478"/>
          </a:xfrm>
          <a:prstGeom prst="rect">
            <a:avLst/>
          </a:prstGeom>
          <a:solidFill>
            <a:srgbClr val="29A7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B72A6ABF-4858-6FCF-FBD3-6B7581D6C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8" t="11304" r="14795" b="4349"/>
          <a:stretch/>
        </p:blipFill>
        <p:spPr bwMode="auto">
          <a:xfrm>
            <a:off x="278453" y="1277835"/>
            <a:ext cx="3230217" cy="3051926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BF89E3-A7FF-BDDC-8E72-88D699030248}"/>
              </a:ext>
            </a:extLst>
          </p:cNvPr>
          <p:cNvSpPr txBox="1"/>
          <p:nvPr/>
        </p:nvSpPr>
        <p:spPr>
          <a:xfrm>
            <a:off x="244243" y="3433441"/>
            <a:ext cx="3495453" cy="435376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- УДОБНАЯ ДОРОГА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67822054-EA02-B4D1-B28E-5006546E8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2596" r="17739" b="1513"/>
          <a:stretch/>
        </p:blipFill>
        <p:spPr bwMode="auto">
          <a:xfrm>
            <a:off x="8229163" y="3780238"/>
            <a:ext cx="3398689" cy="2981804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6D87198D-073B-F483-96BB-9027EFA0E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r="18110"/>
          <a:stretch/>
        </p:blipFill>
        <p:spPr bwMode="auto">
          <a:xfrm>
            <a:off x="7517704" y="1350999"/>
            <a:ext cx="2926476" cy="2549582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8438D-9120-0094-608A-1F0F2A703F6F}"/>
              </a:ext>
            </a:extLst>
          </p:cNvPr>
          <p:cNvSpPr txBox="1"/>
          <p:nvPr/>
        </p:nvSpPr>
        <p:spPr>
          <a:xfrm>
            <a:off x="7680242" y="3702049"/>
            <a:ext cx="3947610" cy="435376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КОРМИТ И ПОИТ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EA68A99A-4603-AD1A-1052-E7E0F1656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r="21983"/>
          <a:stretch/>
        </p:blipFill>
        <p:spPr bwMode="auto">
          <a:xfrm>
            <a:off x="1941511" y="4082347"/>
            <a:ext cx="3230216" cy="2775653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AEEE92-E453-2A7C-C8F7-EAD45CDA6788}"/>
              </a:ext>
            </a:extLst>
          </p:cNvPr>
          <p:cNvSpPr txBox="1"/>
          <p:nvPr/>
        </p:nvSpPr>
        <p:spPr>
          <a:xfrm>
            <a:off x="1760943" y="6140779"/>
            <a:ext cx="3495453" cy="435376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– ЭТО ГИГИЕНА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2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97AAFB-8349-87DA-3501-6A6DDBA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92" y="-2664492"/>
            <a:ext cx="6858000" cy="121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EB76B697-7B67-4482-AA36-CF0EC0491D7E}"/>
              </a:ext>
            </a:extLst>
          </p:cNvPr>
          <p:cNvSpPr/>
          <p:nvPr/>
        </p:nvSpPr>
        <p:spPr>
          <a:xfrm>
            <a:off x="912949" y="99491"/>
            <a:ext cx="1663593" cy="155255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D9FD985-DB5B-A306-9563-C4CD05B6B03D}"/>
              </a:ext>
            </a:extLst>
          </p:cNvPr>
          <p:cNvSpPr/>
          <p:nvPr/>
        </p:nvSpPr>
        <p:spPr>
          <a:xfrm>
            <a:off x="9272884" y="99491"/>
            <a:ext cx="1699686" cy="157637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5657B6E-1D3F-D8CD-A0E6-49C0DCA8BE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6408" y="1987278"/>
          <a:ext cx="10753725" cy="374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A9F5560-2326-F4F9-A68C-4CA6BFAB7013}"/>
              </a:ext>
            </a:extLst>
          </p:cNvPr>
          <p:cNvSpPr txBox="1"/>
          <p:nvPr/>
        </p:nvSpPr>
        <p:spPr>
          <a:xfrm>
            <a:off x="0" y="670473"/>
            <a:ext cx="12186984" cy="646331"/>
          </a:xfrm>
          <a:prstGeom prst="rect">
            <a:avLst/>
          </a:prstGeom>
          <a:ln w="57150">
            <a:solidFill>
              <a:srgbClr val="D0E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spc="600" dirty="0">
                <a:cs typeface="Times New Roman" panose="02020603050405020304" pitchFamily="18" charset="0"/>
              </a:rPr>
              <a:t>ПЛАН УРОКА</a:t>
            </a:r>
            <a:endParaRPr lang="en-US" sz="3600" b="1" spc="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7C38B-FA21-4ACB-3B20-D91B831FAE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58" t="3252" r="27525" b="13049"/>
          <a:stretch/>
        </p:blipFill>
        <p:spPr>
          <a:xfrm>
            <a:off x="974033" y="284088"/>
            <a:ext cx="1541427" cy="144478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A3D02DF-F41E-A71A-C70C-5902A25AC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63" r="20509" b="19566"/>
          <a:stretch/>
        </p:blipFill>
        <p:spPr bwMode="auto">
          <a:xfrm>
            <a:off x="9302311" y="284088"/>
            <a:ext cx="1640832" cy="1576370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34911E3E-3C09-12A8-C3AC-9294BF37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93" y="1239723"/>
            <a:ext cx="2359509" cy="18643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157</TotalTime>
  <Words>246</Words>
  <Application>Microsoft Office PowerPoint</Application>
  <PresentationFormat>Широкоэкранный</PresentationFormat>
  <Paragraphs>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Вода в жизни человека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afonya sais</dc:creator>
  <cp:lastModifiedBy>afonya sais</cp:lastModifiedBy>
  <cp:revision>5</cp:revision>
  <dcterms:created xsi:type="dcterms:W3CDTF">2023-10-22T16:13:39Z</dcterms:created>
  <dcterms:modified xsi:type="dcterms:W3CDTF">2023-10-22T18:51:25Z</dcterms:modified>
</cp:coreProperties>
</file>